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6" r:id="rId4"/>
  </p:sldMasterIdLst>
  <p:sldIdLst>
    <p:sldId id="258" r:id="rId5"/>
  </p:sldIdLst>
  <p:sldSz cx="10058400" cy="7772400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8" userDrawn="1">
          <p15:clr>
            <a:srgbClr val="A4A3A4"/>
          </p15:clr>
        </p15:guide>
        <p15:guide id="2" pos="31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2B0"/>
    <a:srgbClr val="777776"/>
    <a:srgbClr val="2D344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138"/>
    <p:restoredTop sz="94690"/>
  </p:normalViewPr>
  <p:slideViewPr>
    <p:cSldViewPr snapToGrid="0" snapToObjects="1">
      <p:cViewPr varScale="1">
        <p:scale>
          <a:sx n="78" d="100"/>
          <a:sy n="78" d="100"/>
        </p:scale>
        <p:origin x="102" y="684"/>
      </p:cViewPr>
      <p:guideLst>
        <p:guide orient="horz" pos="2448"/>
        <p:guide pos="31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ploma_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57226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Diploma_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785176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Imagen 8">
            <a:extLst>
              <a:ext uri="{FF2B5EF4-FFF2-40B4-BE49-F238E27FC236}">
                <a16:creationId xmlns="" xmlns:a16="http://schemas.microsoft.com/office/drawing/2014/main" id="{D3BC05F4-6FFC-C749-B15E-1453621076C7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0" y="0"/>
            <a:ext cx="10058400" cy="7772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09537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9" r:id="rId2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adroTexto 3">
            <a:extLst>
              <a:ext uri="{FF2B5EF4-FFF2-40B4-BE49-F238E27FC236}">
                <a16:creationId xmlns="" xmlns:a16="http://schemas.microsoft.com/office/drawing/2014/main" id="{0D58B829-5F90-7F4C-824B-8542541EFA4C}"/>
              </a:ext>
            </a:extLst>
          </p:cNvPr>
          <p:cNvSpPr txBox="1"/>
          <p:nvPr/>
        </p:nvSpPr>
        <p:spPr>
          <a:xfrm>
            <a:off x="1414462" y="2767119"/>
            <a:ext cx="7229475" cy="3847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ts val="1460"/>
              </a:lnSpc>
            </a:pPr>
            <a:r>
              <a:rPr lang="es-CL" sz="1100" dirty="0">
                <a:solidFill>
                  <a:srgbClr val="0062B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El Servicio </a:t>
            </a:r>
            <a:r>
              <a:rPr lang="es-CL" sz="1100" dirty="0" smtClean="0">
                <a:solidFill>
                  <a:srgbClr val="0062B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Nacional del </a:t>
            </a:r>
            <a:r>
              <a:rPr lang="es-CL" sz="1100" dirty="0">
                <a:solidFill>
                  <a:srgbClr val="0062B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Patrimonio Cultural del Ministerio de las Culturas, las Artes y el Patrimonio</a:t>
            </a:r>
          </a:p>
          <a:p>
            <a:pPr algn="ctr">
              <a:lnSpc>
                <a:spcPts val="1460"/>
              </a:lnSpc>
            </a:pPr>
            <a:r>
              <a:rPr lang="es-CL" sz="1100" dirty="0" smtClean="0">
                <a:solidFill>
                  <a:srgbClr val="0062B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Certifica a:</a:t>
            </a:r>
            <a:endParaRPr lang="es-CL" sz="1100" dirty="0">
              <a:solidFill>
                <a:srgbClr val="0062B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CuadroTexto 4">
            <a:extLst>
              <a:ext uri="{FF2B5EF4-FFF2-40B4-BE49-F238E27FC236}">
                <a16:creationId xmlns="" xmlns:a16="http://schemas.microsoft.com/office/drawing/2014/main" id="{2DD3FF58-0ECA-B94C-91BC-43187E8ABA3F}"/>
              </a:ext>
            </a:extLst>
          </p:cNvPr>
          <p:cNvSpPr txBox="1"/>
          <p:nvPr/>
        </p:nvSpPr>
        <p:spPr>
          <a:xfrm>
            <a:off x="1414462" y="3667229"/>
            <a:ext cx="7229475" cy="430887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s-ES" sz="2800" b="1" dirty="0" smtClean="0">
                <a:solidFill>
                  <a:srgbClr val="0062B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FUNDACIÓN MARTÍN GUSINDE</a:t>
            </a:r>
            <a:endParaRPr lang="es-CL" sz="2800" b="1" dirty="0">
              <a:solidFill>
                <a:srgbClr val="0062B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6" name="CuadroTexto 5">
            <a:extLst>
              <a:ext uri="{FF2B5EF4-FFF2-40B4-BE49-F238E27FC236}">
                <a16:creationId xmlns="" xmlns:a16="http://schemas.microsoft.com/office/drawing/2014/main" id="{5C4B0C01-EABD-D642-A511-CB4F158DA022}"/>
              </a:ext>
            </a:extLst>
          </p:cNvPr>
          <p:cNvSpPr txBox="1"/>
          <p:nvPr/>
        </p:nvSpPr>
        <p:spPr>
          <a:xfrm>
            <a:off x="1414462" y="4483852"/>
            <a:ext cx="7229475" cy="17216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ts val="1460"/>
              </a:lnSpc>
            </a:pPr>
            <a:r>
              <a:rPr lang="es-CL" sz="1050" dirty="0">
                <a:solidFill>
                  <a:srgbClr val="0062B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Por su </a:t>
            </a:r>
            <a:r>
              <a:rPr lang="es-CL" sz="1050" dirty="0" smtClean="0">
                <a:solidFill>
                  <a:srgbClr val="0062B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participación en el Día Regional de los Patrimonios 2022</a:t>
            </a:r>
            <a:endParaRPr lang="es-CL" sz="1050" b="1" dirty="0">
              <a:solidFill>
                <a:srgbClr val="0062B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0" name="CuadroTexto 9">
            <a:extLst>
              <a:ext uri="{FF2B5EF4-FFF2-40B4-BE49-F238E27FC236}">
                <a16:creationId xmlns="" xmlns:a16="http://schemas.microsoft.com/office/drawing/2014/main" id="{0346C489-6BA3-7B46-92F7-23418564FB49}"/>
              </a:ext>
            </a:extLst>
          </p:cNvPr>
          <p:cNvSpPr txBox="1"/>
          <p:nvPr/>
        </p:nvSpPr>
        <p:spPr>
          <a:xfrm>
            <a:off x="3596877" y="7231934"/>
            <a:ext cx="2864644" cy="14632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ts val="1260"/>
              </a:lnSpc>
            </a:pPr>
            <a:r>
              <a:rPr lang="es-ES" sz="800" dirty="0" smtClean="0">
                <a:solidFill>
                  <a:srgbClr val="0062B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PUNTA ARENAS, noviembre 2022</a:t>
            </a:r>
            <a:endParaRPr lang="es-CL" sz="800" b="1" dirty="0">
              <a:solidFill>
                <a:srgbClr val="0062B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21855108"/>
      </p:ext>
    </p:extLst>
  </p:cSld>
  <p:clrMapOvr>
    <a:masterClrMapping/>
  </p:clrMapOvr>
</p:sld>
</file>

<file path=ppt/theme/theme1.xml><?xml version="1.0" encoding="utf-8"?>
<a:theme xmlns:a="http://schemas.openxmlformats.org/drawingml/2006/main" name="Diploma_1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ploma" id="{25CDCB69-C0BC-7C4B-A1C5-C38A15780508}" vid="{14779981-C25F-A942-A86C-7EBFAC940DB6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EDCABCE1424E124B8DD776A9A5CAD546" ma:contentTypeVersion="9" ma:contentTypeDescription="Crear nuevo documento." ma:contentTypeScope="" ma:versionID="68bb0418700da4ac7befc121e1a29bf9">
  <xsd:schema xmlns:xsd="http://www.w3.org/2001/XMLSchema" xmlns:xs="http://www.w3.org/2001/XMLSchema" xmlns:p="http://schemas.microsoft.com/office/2006/metadata/properties" xmlns:ns2="6fef7d7d-f88d-43c0-8a16-e015bbfe258c" xmlns:ns3="3104f9c6-70f4-4424-9ec9-9a669edece96" xmlns:ns4="0a6b45cd-444c-4426-9b1b-6bbed2ae1546" targetNamespace="http://schemas.microsoft.com/office/2006/metadata/properties" ma:root="true" ma:fieldsID="ab895f96ddb85b306cc309f943124205" ns2:_="" ns3:_="" ns4:_="">
    <xsd:import namespace="6fef7d7d-f88d-43c0-8a16-e015bbfe258c"/>
    <xsd:import namespace="3104f9c6-70f4-4424-9ec9-9a669edece96"/>
    <xsd:import namespace="0a6b45cd-444c-4426-9b1b-6bbed2ae1546"/>
    <xsd:element name="properties">
      <xsd:complexType>
        <xsd:sequence>
          <xsd:element name="documentManagement">
            <xsd:complexType>
              <xsd:all>
                <xsd:element ref="ns2:Tipo_x0020_Archivo" minOccurs="0"/>
                <xsd:element ref="ns3:e2dce0995a974c96a8df02ab6248ce6a" minOccurs="0"/>
                <xsd:element ref="ns3:j097b303c8cf41f2b5a6eb9e3eeb4ef9" minOccurs="0"/>
                <xsd:element ref="ns4:SharedWithUsers" minOccurs="0"/>
                <xsd:element ref="ns4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fef7d7d-f88d-43c0-8a16-e015bbfe258c" elementFormDefault="qualified">
    <xsd:import namespace="http://schemas.microsoft.com/office/2006/documentManagement/types"/>
    <xsd:import namespace="http://schemas.microsoft.com/office/infopath/2007/PartnerControls"/>
    <xsd:element name="Tipo_x0020_Archivo" ma:index="8" nillable="true" ma:displayName="Tipo Archivo" ma:default="Logos" ma:format="Dropdown" ma:internalName="Tipo_x0020_Archivo">
      <xsd:simpleType>
        <xsd:restriction base="dms:Choice">
          <xsd:enumeration value="Logos"/>
          <xsd:enumeration value="Papeleria imprenta"/>
          <xsd:enumeration value="Plantilla word"/>
          <xsd:enumeration value="Firma e-mail"/>
          <xsd:enumeration value="Pdf aplicaciones"/>
          <xsd:enumeration value="Otros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104f9c6-70f4-4424-9ec9-9a669edece96" elementFormDefault="qualified">
    <xsd:import namespace="http://schemas.microsoft.com/office/2006/documentManagement/types"/>
    <xsd:import namespace="http://schemas.microsoft.com/office/infopath/2007/PartnerControls"/>
    <xsd:element name="e2dce0995a974c96a8df02ab6248ce6a" ma:index="10" nillable="true" ma:taxonomy="true" ma:internalName="e2dce0995a974c96a8df02ab6248ce6a" ma:taxonomyFieldName="Centro_x0020_de_x0020_Costo" ma:displayName="Centro de Costo" ma:default="" ma:fieldId="{e2dce099-5a97-4c96-a8df-02ab6248ce6a}" ma:sspId="c60e293d-eaee-42ad-b162-60f2c888f278" ma:termSetId="3dd86f36-97e1-4fff-8088-b1c36b77bd64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j097b303c8cf41f2b5a6eb9e3eeb4ef9" ma:index="12" nillable="true" ma:taxonomy="true" ma:internalName="j097b303c8cf41f2b5a6eb9e3eeb4ef9" ma:taxonomyFieldName="Instituci_x00f3_n" ma:displayName="Institución" ma:default="" ma:fieldId="{3097b303-c8cf-41f2-b5a6-eb9e3eeb4ef9}" ma:sspId="c60e293d-eaee-42ad-b162-60f2c888f278" ma:termSetId="254b8c68-9a56-409e-95f7-f389b68e8059" ma:anchorId="00000000-0000-0000-0000-000000000000" ma:open="fals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a6b45cd-444c-4426-9b1b-6bbed2ae1546" elementFormDefault="qualified">
    <xsd:import namespace="http://schemas.microsoft.com/office/2006/documentManagement/types"/>
    <xsd:import namespace="http://schemas.microsoft.com/office/infopath/2007/PartnerControls"/>
    <xsd:element name="SharedWithUsers" ma:index="13" nillable="true" ma:displayName="Compartido con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4" nillable="true" ma:displayName="Detalles de uso compartido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e contenido"/>
        <xsd:element ref="dc:title" minOccurs="0" maxOccurs="1" ma:index="4" ma:displayName="Títu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ipo_x0020_Archivo xmlns="6fef7d7d-f88d-43c0-8a16-e015bbfe258c">Logos</Tipo_x0020_Archivo>
    <j097b303c8cf41f2b5a6eb9e3eeb4ef9 xmlns="3104f9c6-70f4-4424-9ec9-9a669edece96">
      <Terms xmlns="http://schemas.microsoft.com/office/infopath/2007/PartnerControls"/>
    </j097b303c8cf41f2b5a6eb9e3eeb4ef9>
    <e2dce0995a974c96a8df02ab6248ce6a xmlns="3104f9c6-70f4-4424-9ec9-9a669edece96">
      <Terms xmlns="http://schemas.microsoft.com/office/infopath/2007/PartnerControls"/>
    </e2dce0995a974c96a8df02ab6248ce6a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2CEF1CB-BE94-4787-85ED-D812C335471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fef7d7d-f88d-43c0-8a16-e015bbfe258c"/>
    <ds:schemaRef ds:uri="3104f9c6-70f4-4424-9ec9-9a669edece96"/>
    <ds:schemaRef ds:uri="0a6b45cd-444c-4426-9b1b-6bbed2ae154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5B0C205-F4F9-4B1E-BC85-003C823CF0DF}">
  <ds:schemaRefs>
    <ds:schemaRef ds:uri="http://schemas.microsoft.com/office/infopath/2007/PartnerControls"/>
    <ds:schemaRef ds:uri="http://www.w3.org/XML/1998/namespace"/>
    <ds:schemaRef ds:uri="http://purl.org/dc/elements/1.1/"/>
    <ds:schemaRef ds:uri="http://schemas.microsoft.com/office/2006/documentManagement/types"/>
    <ds:schemaRef ds:uri="0a6b45cd-444c-4426-9b1b-6bbed2ae1546"/>
    <ds:schemaRef ds:uri="http://purl.org/dc/dcmitype/"/>
    <ds:schemaRef ds:uri="3104f9c6-70f4-4424-9ec9-9a669edece96"/>
    <ds:schemaRef ds:uri="http://purl.org/dc/terms/"/>
    <ds:schemaRef ds:uri="http://schemas.openxmlformats.org/package/2006/metadata/core-properties"/>
    <ds:schemaRef ds:uri="6fef7d7d-f88d-43c0-8a16-e015bbfe258c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CB5C050F-5553-4898-9609-B4B1E3C16E0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167</TotalTime>
  <Words>39</Words>
  <Application>Microsoft Office PowerPoint</Application>
  <PresentationFormat>Personalizado</PresentationFormat>
  <Paragraphs>5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4" baseType="lpstr">
      <vt:lpstr>Arial</vt:lpstr>
      <vt:lpstr>Verdana</vt:lpstr>
      <vt:lpstr>Diploma_1</vt:lpstr>
      <vt:lpstr>Presentación de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Microsoft Office User</dc:creator>
  <cp:lastModifiedBy>Secretaria Dirección</cp:lastModifiedBy>
  <cp:revision>9</cp:revision>
  <dcterms:created xsi:type="dcterms:W3CDTF">2022-07-05T16:35:46Z</dcterms:created>
  <dcterms:modified xsi:type="dcterms:W3CDTF">2022-11-30T17:52:47Z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0x010100EDCABCE1424E124B8DD776A9A5CAD546</vt:lpwstr>
  </property>
</Properties>
</file>

<file path=docProps/thumbnail.jpeg>
</file>