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66" r:id="rId5"/>
    <p:sldId id="259" r:id="rId6"/>
    <p:sldId id="260" r:id="rId7"/>
    <p:sldId id="261" r:id="rId8"/>
    <p:sldId id="262" r:id="rId9"/>
    <p:sldId id="263" r:id="rId10"/>
    <p:sldId id="264" r:id="rId11"/>
    <p:sldId id="265" r:id="rId12"/>
  </p:sldIdLst>
  <p:sldSz cx="18288000" cy="10287000"/>
  <p:notesSz cx="18288000" cy="10287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490ECB-DD3B-0637-C44B-E71F3E248391}" v="140" dt="2025-08-05T20:03:31.51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9" cy="10286998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44000" y="1"/>
            <a:ext cx="9143998" cy="10286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15517" y="970947"/>
            <a:ext cx="16256965" cy="24815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3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70735" y="2728032"/>
            <a:ext cx="16946529" cy="4692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8/5/2025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umergi2.com/haz-tu-aporte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mergi2.com/haz-tu-aporte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umergi2.com/haz-tu-aporte/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www.sumergi2.com/haz-tu-aporte/" TargetMode="Externa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mergi2.com/haz-tu-aporte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7999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49786" y="0"/>
              <a:ext cx="10638212" cy="1028699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478524" y="2944359"/>
            <a:ext cx="6916420" cy="471932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 indent="3667125" algn="r">
              <a:lnSpc>
                <a:spcPts val="7350"/>
              </a:lnSpc>
              <a:spcBef>
                <a:spcPts val="409"/>
              </a:spcBef>
            </a:pP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"Juntos</a:t>
            </a:r>
            <a:r>
              <a:rPr sz="6300" b="1" dirty="0">
                <a:solidFill>
                  <a:srgbClr val="FFFFFF"/>
                </a:solidFill>
                <a:latin typeface="Arial"/>
                <a:cs typeface="Arial"/>
              </a:rPr>
              <a:t>, 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mejoramos la </a:t>
            </a:r>
            <a:r>
              <a:rPr sz="6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calidad</a:t>
            </a:r>
            <a:r>
              <a:rPr sz="63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de</a:t>
            </a:r>
            <a:r>
              <a:rPr sz="6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vida</a:t>
            </a:r>
            <a:r>
              <a:rPr sz="63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de </a:t>
            </a:r>
            <a:r>
              <a:rPr sz="6300" b="1" spc="-1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las personas con </a:t>
            </a:r>
            <a:r>
              <a:rPr sz="6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discapacidad"</a:t>
            </a:r>
            <a:endParaRPr sz="63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3135081" y="2204895"/>
            <a:ext cx="4260215" cy="4673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spc="-5" dirty="0"/>
              <a:t>FUNDACIÓN</a:t>
            </a:r>
            <a:r>
              <a:rPr sz="2900" spc="-80" dirty="0"/>
              <a:t> </a:t>
            </a:r>
            <a:r>
              <a:rPr sz="2900" spc="-5" dirty="0"/>
              <a:t>SUMERGI2</a:t>
            </a:r>
            <a:endParaRPr sz="2900"/>
          </a:p>
        </p:txBody>
      </p:sp>
      <p:sp>
        <p:nvSpPr>
          <p:cNvPr id="7" name="object 7"/>
          <p:cNvSpPr txBox="1"/>
          <p:nvPr/>
        </p:nvSpPr>
        <p:spPr>
          <a:xfrm>
            <a:off x="13788601" y="8783642"/>
            <a:ext cx="3483610" cy="46735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900" b="1" u="heavy" spc="-5" dirty="0">
                <a:solidFill>
                  <a:srgbClr val="FDB92E"/>
                </a:solidFill>
                <a:uFill>
                  <a:solidFill>
                    <a:srgbClr val="FDB92E"/>
                  </a:solidFill>
                </a:uFill>
                <a:latin typeface="Arial"/>
                <a:cs typeface="Arial"/>
                <a:hlinkClick r:id="rId4"/>
              </a:rPr>
              <a:t>www.sumer</a:t>
            </a:r>
            <a:r>
              <a:rPr sz="2900" b="1" spc="-5" dirty="0">
                <a:solidFill>
                  <a:srgbClr val="FDB92E"/>
                </a:solidFill>
                <a:latin typeface="Arial"/>
                <a:cs typeface="Arial"/>
                <a:hlinkClick r:id="rId4"/>
              </a:rPr>
              <a:t>g</a:t>
            </a:r>
            <a:r>
              <a:rPr sz="2900" b="1" u="heavy" spc="-5" dirty="0">
                <a:solidFill>
                  <a:srgbClr val="FDB92E"/>
                </a:solidFill>
                <a:uFill>
                  <a:solidFill>
                    <a:srgbClr val="FDB92E"/>
                  </a:solidFill>
                </a:uFill>
                <a:latin typeface="Arial"/>
                <a:cs typeface="Arial"/>
                <a:hlinkClick r:id="rId4"/>
              </a:rPr>
              <a:t>i2.</a:t>
            </a:r>
            <a:r>
              <a:rPr lang="en-US" sz="2900" b="1" u="heavy" spc="-5" dirty="0">
                <a:solidFill>
                  <a:srgbClr val="FDB92E"/>
                </a:solidFill>
                <a:uFill>
                  <a:solidFill>
                    <a:srgbClr val="FDB92E"/>
                  </a:solidFill>
                </a:uFill>
                <a:latin typeface="Arial"/>
                <a:cs typeface="Arial"/>
                <a:hlinkClick r:id="rId4"/>
              </a:rPr>
              <a:t>c</a:t>
            </a:r>
            <a:r>
              <a:rPr lang="en-US" sz="2900" b="1" u="heavy" spc="-5" dirty="0">
                <a:solidFill>
                  <a:srgbClr val="FDB92E"/>
                </a:solidFill>
                <a:uFill>
                  <a:solidFill>
                    <a:srgbClr val="FDB92E"/>
                  </a:solidFill>
                </a:uFill>
                <a:latin typeface="Arial"/>
                <a:cs typeface="Arial"/>
              </a:rPr>
              <a:t>l</a:t>
            </a:r>
            <a:endParaRPr sz="2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495903" y="3572888"/>
            <a:ext cx="3123565" cy="7683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385445">
              <a:lnSpc>
                <a:spcPct val="116100"/>
              </a:lnSpc>
              <a:spcBef>
                <a:spcPts val="100"/>
              </a:spcBef>
            </a:pP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Colaboración con </a:t>
            </a:r>
            <a:r>
              <a:rPr sz="2100" b="1" spc="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instituciones</a:t>
            </a:r>
            <a:r>
              <a:rPr sz="2100" b="1" spc="-10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educativas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6684" y="6025514"/>
            <a:ext cx="66675" cy="666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6684" y="6968489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6684" y="7597139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16684" y="7911464"/>
            <a:ext cx="66675" cy="66674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2813484" y="5067934"/>
            <a:ext cx="4366895" cy="3321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30200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Establecer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convenios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el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objetivo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 </a:t>
            </a:r>
            <a:r>
              <a:rPr sz="1800" spc="-49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integrar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la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comunidad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educativa:</a:t>
            </a:r>
            <a:endParaRPr sz="1800">
              <a:latin typeface="Arial MT"/>
              <a:cs typeface="Arial MT"/>
            </a:endParaRPr>
          </a:p>
          <a:p>
            <a:pPr marL="400685" marR="5080">
              <a:lnSpc>
                <a:spcPct val="114599"/>
              </a:lnSpc>
              <a:spcBef>
                <a:spcPts val="1200"/>
              </a:spcBef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Presentación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conjunta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proyectos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 </a:t>
            </a:r>
            <a:r>
              <a:rPr sz="1800" spc="-484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para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recaudación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fondosPromover</a:t>
            </a:r>
            <a:endParaRPr sz="1800">
              <a:latin typeface="Arial MT"/>
              <a:cs typeface="Arial MT"/>
            </a:endParaRPr>
          </a:p>
          <a:p>
            <a:pPr marL="400685">
              <a:lnSpc>
                <a:spcPct val="100000"/>
              </a:lnSpc>
              <a:spcBef>
                <a:spcPts val="315"/>
              </a:spcBef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la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investigación</a:t>
            </a:r>
            <a:r>
              <a:rPr sz="1800" spc="-3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conjunta.</a:t>
            </a:r>
            <a:endParaRPr sz="1800">
              <a:latin typeface="Arial MT"/>
              <a:cs typeface="Arial MT"/>
            </a:endParaRPr>
          </a:p>
          <a:p>
            <a:pPr marL="400685" marR="44450">
              <a:lnSpc>
                <a:spcPct val="114599"/>
              </a:lnSpc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Fomentar el voluntariado a través de 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programas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vinculación</a:t>
            </a:r>
            <a:r>
              <a:rPr sz="1800" spc="-3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comunitaria. </a:t>
            </a:r>
            <a:r>
              <a:rPr sz="1800" spc="-49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Programas</a:t>
            </a:r>
            <a:r>
              <a:rPr sz="1800" spc="-1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</a:t>
            </a:r>
            <a:r>
              <a:rPr sz="1800" spc="-1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prácticas</a:t>
            </a:r>
            <a:r>
              <a:rPr sz="1800" spc="-1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o</a:t>
            </a:r>
            <a:r>
              <a:rPr sz="1800" spc="-1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pasantías.</a:t>
            </a:r>
            <a:endParaRPr sz="1800">
              <a:latin typeface="Arial MT"/>
              <a:cs typeface="Arial MT"/>
            </a:endParaRPr>
          </a:p>
          <a:p>
            <a:pPr marL="400685" marR="107314">
              <a:lnSpc>
                <a:spcPct val="114599"/>
              </a:lnSpc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Organizar en conjunto conferencias y </a:t>
            </a:r>
            <a:r>
              <a:rPr sz="1800" spc="-49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talleres.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Intercambio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</a:t>
            </a:r>
            <a:r>
              <a:rPr sz="1800" spc="-3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conocimiento.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7998" y="0"/>
                </a:lnTo>
                <a:lnTo>
                  <a:pt x="18287998" y="1028699"/>
                </a:lnTo>
                <a:lnTo>
                  <a:pt x="0" y="1028699"/>
                </a:lnTo>
                <a:lnTo>
                  <a:pt x="0" y="0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662815" y="3810060"/>
            <a:ext cx="319659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Voluntariado</a:t>
            </a:r>
            <a:r>
              <a:rPr sz="2100" b="1" spc="-9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corporativo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9867" y="6358889"/>
            <a:ext cx="66675" cy="66674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9867" y="6673214"/>
            <a:ext cx="66675" cy="6667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9867" y="6987539"/>
            <a:ext cx="66675" cy="66674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9867" y="7301864"/>
            <a:ext cx="66675" cy="6667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49867" y="7930514"/>
            <a:ext cx="66675" cy="66674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046668" y="5086984"/>
            <a:ext cx="4424680" cy="3635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4599"/>
              </a:lnSpc>
              <a:spcBef>
                <a:spcPts val="100"/>
              </a:spcBef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Co-crear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programas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que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permitan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las 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empresas involucrar a sus trabajadores en 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actividades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apoyo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la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fundación:</a:t>
            </a:r>
            <a:endParaRPr sz="1800">
              <a:latin typeface="Arial MT"/>
              <a:cs typeface="Arial MT"/>
            </a:endParaRPr>
          </a:p>
          <a:p>
            <a:pPr marL="400685" marR="457200">
              <a:lnSpc>
                <a:spcPct val="114599"/>
              </a:lnSpc>
              <a:spcBef>
                <a:spcPts val="1200"/>
              </a:spcBef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Donaciones</a:t>
            </a:r>
            <a:r>
              <a:rPr sz="1800" spc="-5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corporativas</a:t>
            </a:r>
            <a:r>
              <a:rPr sz="1800" spc="-5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igualadas </a:t>
            </a:r>
            <a:r>
              <a:rPr sz="1800" spc="-484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Captar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socios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corporativos.</a:t>
            </a:r>
            <a:endParaRPr sz="1800">
              <a:latin typeface="Arial MT"/>
              <a:cs typeface="Arial MT"/>
            </a:endParaRPr>
          </a:p>
          <a:p>
            <a:pPr marL="400685" marR="953135">
              <a:lnSpc>
                <a:spcPct val="114599"/>
              </a:lnSpc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Donar</a:t>
            </a:r>
            <a:r>
              <a:rPr sz="1800" spc="-5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servicios</a:t>
            </a:r>
            <a:r>
              <a:rPr sz="1800" spc="-5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profesionales. </a:t>
            </a:r>
            <a:r>
              <a:rPr sz="1800" spc="-484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Participar en actividades de 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voluntariado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Sumergi2.</a:t>
            </a:r>
            <a:endParaRPr sz="1800">
              <a:latin typeface="Arial MT"/>
              <a:cs typeface="Arial MT"/>
            </a:endParaRPr>
          </a:p>
          <a:p>
            <a:pPr marL="400685" marR="228600">
              <a:lnSpc>
                <a:spcPct val="114599"/>
              </a:lnSpc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Organizar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en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conjunto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conferencias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y </a:t>
            </a:r>
            <a:r>
              <a:rPr sz="1800" spc="-484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talleres en relación a discapacidad e 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inclusión.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016000" y="332173"/>
            <a:ext cx="13663930" cy="2332355"/>
          </a:xfrm>
          <a:prstGeom prst="rect">
            <a:avLst/>
          </a:prstGeom>
        </p:spPr>
        <p:txBody>
          <a:bodyPr vert="horz" wrap="square" lIns="0" tIns="6362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09"/>
              </a:spcBef>
              <a:tabLst>
                <a:tab pos="4030979" algn="l"/>
                <a:tab pos="4804410" algn="l"/>
              </a:tabLst>
            </a:pPr>
            <a:r>
              <a:rPr sz="7300" spc="-5" dirty="0">
                <a:solidFill>
                  <a:srgbClr val="004AAC"/>
                </a:solidFill>
              </a:rPr>
              <a:t>Alianzas	</a:t>
            </a:r>
            <a:r>
              <a:rPr sz="7300" dirty="0">
                <a:solidFill>
                  <a:srgbClr val="004AAC"/>
                </a:solidFill>
              </a:rPr>
              <a:t>y	</a:t>
            </a:r>
            <a:r>
              <a:rPr sz="7300" spc="-5" dirty="0">
                <a:solidFill>
                  <a:srgbClr val="004AAC"/>
                </a:solidFill>
              </a:rPr>
              <a:t>Colaboraciones</a:t>
            </a:r>
            <a:endParaRPr sz="7300"/>
          </a:p>
          <a:p>
            <a:pPr marL="12700">
              <a:lnSpc>
                <a:spcPct val="100000"/>
              </a:lnSpc>
              <a:spcBef>
                <a:spcPts val="1610"/>
              </a:spcBef>
            </a:pP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Empresas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y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organizaciones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que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realizan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significativos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aportes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económicos,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tecnológicos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y</a:t>
            </a:r>
            <a:r>
              <a:rPr sz="2400" b="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b="0" dirty="0">
                <a:solidFill>
                  <a:srgbClr val="004AAC"/>
                </a:solidFill>
                <a:latin typeface="Arial MT"/>
                <a:cs typeface="Arial MT"/>
              </a:rPr>
              <a:t>humanos.</a:t>
            </a:r>
            <a:endParaRPr sz="24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79756" y="3810060"/>
            <a:ext cx="373126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Aportes</a:t>
            </a:r>
            <a:r>
              <a:rPr sz="2100" b="1" spc="-3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directos</a:t>
            </a:r>
            <a:r>
              <a:rPr sz="2100" b="1" spc="-3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de</a:t>
            </a:r>
            <a:r>
              <a:rPr sz="2100" b="1" spc="-3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100" b="1" dirty="0">
                <a:solidFill>
                  <a:srgbClr val="004AAC"/>
                </a:solidFill>
                <a:latin typeface="Arial"/>
                <a:cs typeface="Arial"/>
              </a:rPr>
              <a:t>recursos</a:t>
            </a:r>
            <a:endParaRPr sz="2100">
              <a:latin typeface="Arial"/>
              <a:cs typeface="Arial"/>
            </a:endParaRPr>
          </a:p>
        </p:txBody>
      </p:sp>
      <p:pic>
        <p:nvPicPr>
          <p:cNvPr id="18" name="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954" y="5272852"/>
            <a:ext cx="66675" cy="66674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1419344" y="5096322"/>
            <a:ext cx="3977004" cy="2540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0645" algn="just">
              <a:lnSpc>
                <a:spcPct val="114599"/>
              </a:lnSpc>
              <a:spcBef>
                <a:spcPts val="100"/>
              </a:spcBef>
            </a:pP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Donaciones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económicas</a:t>
            </a:r>
            <a:r>
              <a:rPr sz="1800" spc="-2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directas</a:t>
            </a:r>
            <a:r>
              <a:rPr sz="1800" spc="-1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para </a:t>
            </a:r>
            <a:r>
              <a:rPr sz="1800" spc="-49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apoyar las actividades y proyectos de </a:t>
            </a:r>
            <a:r>
              <a:rPr sz="1800" spc="-49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la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fundación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(beneficio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tributario).</a:t>
            </a:r>
            <a:endParaRPr sz="1800">
              <a:latin typeface="Arial MT"/>
              <a:cs typeface="Arial MT"/>
            </a:endParaRPr>
          </a:p>
          <a:p>
            <a:pPr marL="12700" marR="372745">
              <a:lnSpc>
                <a:spcPct val="114599"/>
              </a:lnSpc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Patrocinar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sesiones</a:t>
            </a:r>
            <a:r>
              <a:rPr sz="1800" spc="-3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individuales</a:t>
            </a:r>
            <a:r>
              <a:rPr sz="1800" spc="-3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de </a:t>
            </a:r>
            <a:r>
              <a:rPr sz="1800" spc="-49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acuasalud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y/o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buceo.</a:t>
            </a:r>
            <a:endParaRPr sz="1800">
              <a:latin typeface="Arial MT"/>
              <a:cs typeface="Arial MT"/>
            </a:endParaRPr>
          </a:p>
          <a:p>
            <a:pPr marL="12700" marR="5080">
              <a:lnSpc>
                <a:spcPct val="114599"/>
              </a:lnSpc>
            </a:pP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Donar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productos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o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servicios</a:t>
            </a:r>
            <a:r>
              <a:rPr sz="1800" spc="-2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relevantes  y útiles para la fundación y las </a:t>
            </a:r>
            <a:r>
              <a:rPr sz="1800" spc="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personas</a:t>
            </a:r>
            <a:r>
              <a:rPr sz="1800" spc="-10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con</a:t>
            </a:r>
            <a:r>
              <a:rPr sz="1800" spc="-5" dirty="0">
                <a:solidFill>
                  <a:srgbClr val="213353"/>
                </a:solidFill>
                <a:latin typeface="Arial MT"/>
                <a:cs typeface="Arial MT"/>
              </a:rPr>
              <a:t> </a:t>
            </a:r>
            <a:r>
              <a:rPr sz="1800" dirty="0">
                <a:solidFill>
                  <a:srgbClr val="213353"/>
                </a:solidFill>
                <a:latin typeface="Arial MT"/>
                <a:cs typeface="Arial MT"/>
              </a:rPr>
              <a:t>discapacidad.</a:t>
            </a:r>
            <a:endParaRPr sz="1800">
              <a:latin typeface="Arial MT"/>
              <a:cs typeface="Arial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954" y="6215827"/>
            <a:ext cx="66675" cy="66674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33954" y="6844476"/>
            <a:ext cx="66675" cy="66674"/>
          </a:xfrm>
          <a:prstGeom prst="rect">
            <a:avLst/>
          </a:prstGeom>
        </p:spPr>
      </p:pic>
      <p:sp>
        <p:nvSpPr>
          <p:cNvPr id="22" name="object 22"/>
          <p:cNvSpPr/>
          <p:nvPr/>
        </p:nvSpPr>
        <p:spPr>
          <a:xfrm>
            <a:off x="1058946" y="3314055"/>
            <a:ext cx="4303395" cy="1358900"/>
          </a:xfrm>
          <a:custGeom>
            <a:avLst/>
            <a:gdLst/>
            <a:ahLst/>
            <a:cxnLst/>
            <a:rect l="l" t="t" r="r" b="b"/>
            <a:pathLst>
              <a:path w="4303395" h="1358900">
                <a:moveTo>
                  <a:pt x="2915788" y="12700"/>
                </a:moveTo>
                <a:lnTo>
                  <a:pt x="2050085" y="12700"/>
                </a:lnTo>
                <a:lnTo>
                  <a:pt x="2100929" y="0"/>
                </a:lnTo>
                <a:lnTo>
                  <a:pt x="2864976" y="0"/>
                </a:lnTo>
                <a:lnTo>
                  <a:pt x="2915788" y="12700"/>
                </a:lnTo>
                <a:close/>
              </a:path>
              <a:path w="4303395" h="1358900">
                <a:moveTo>
                  <a:pt x="3017018" y="25400"/>
                </a:moveTo>
                <a:lnTo>
                  <a:pt x="1846952" y="25400"/>
                </a:lnTo>
                <a:lnTo>
                  <a:pt x="1897691" y="12700"/>
                </a:lnTo>
                <a:lnTo>
                  <a:pt x="2966469" y="12700"/>
                </a:lnTo>
                <a:lnTo>
                  <a:pt x="3017018" y="25400"/>
                </a:lnTo>
                <a:close/>
              </a:path>
              <a:path w="4303395" h="1358900">
                <a:moveTo>
                  <a:pt x="2417372" y="38100"/>
                </a:moveTo>
                <a:lnTo>
                  <a:pt x="1745586" y="38100"/>
                </a:lnTo>
                <a:lnTo>
                  <a:pt x="1796249" y="25400"/>
                </a:lnTo>
                <a:lnTo>
                  <a:pt x="2468711" y="25400"/>
                </a:lnTo>
                <a:lnTo>
                  <a:pt x="2417372" y="38100"/>
                </a:lnTo>
                <a:close/>
              </a:path>
              <a:path w="4303395" h="1358900">
                <a:moveTo>
                  <a:pt x="3117704" y="38100"/>
                </a:moveTo>
                <a:lnTo>
                  <a:pt x="2571352" y="38100"/>
                </a:lnTo>
                <a:lnTo>
                  <a:pt x="2520041" y="25400"/>
                </a:lnTo>
                <a:lnTo>
                  <a:pt x="3067431" y="25400"/>
                </a:lnTo>
                <a:lnTo>
                  <a:pt x="3117704" y="38100"/>
                </a:lnTo>
                <a:close/>
              </a:path>
              <a:path w="4303395" h="1358900">
                <a:moveTo>
                  <a:pt x="2508924" y="50800"/>
                </a:moveTo>
                <a:lnTo>
                  <a:pt x="1593872" y="50800"/>
                </a:lnTo>
                <a:lnTo>
                  <a:pt x="1644393" y="38100"/>
                </a:lnTo>
                <a:lnTo>
                  <a:pt x="2459035" y="38100"/>
                </a:lnTo>
                <a:lnTo>
                  <a:pt x="2508924" y="50800"/>
                </a:lnTo>
                <a:close/>
              </a:path>
              <a:path w="4303395" h="1358900">
                <a:moveTo>
                  <a:pt x="3317337" y="76200"/>
                </a:moveTo>
                <a:lnTo>
                  <a:pt x="3081756" y="76200"/>
                </a:lnTo>
                <a:lnTo>
                  <a:pt x="2980258" y="50800"/>
                </a:lnTo>
                <a:lnTo>
                  <a:pt x="2878406" y="50800"/>
                </a:lnTo>
                <a:lnTo>
                  <a:pt x="2827367" y="38100"/>
                </a:lnTo>
                <a:lnTo>
                  <a:pt x="3167835" y="38100"/>
                </a:lnTo>
                <a:lnTo>
                  <a:pt x="3317337" y="76200"/>
                </a:lnTo>
                <a:close/>
              </a:path>
              <a:path w="4303395" h="1358900">
                <a:moveTo>
                  <a:pt x="2708023" y="63500"/>
                </a:moveTo>
                <a:lnTo>
                  <a:pt x="1494969" y="63500"/>
                </a:lnTo>
                <a:lnTo>
                  <a:pt x="1543404" y="50800"/>
                </a:lnTo>
                <a:lnTo>
                  <a:pt x="2658327" y="50800"/>
                </a:lnTo>
                <a:lnTo>
                  <a:pt x="2708023" y="63500"/>
                </a:lnTo>
                <a:close/>
              </a:path>
              <a:path w="4303395" h="1358900">
                <a:moveTo>
                  <a:pt x="2809843" y="76200"/>
                </a:moveTo>
                <a:lnTo>
                  <a:pt x="1398231" y="76200"/>
                </a:lnTo>
                <a:lnTo>
                  <a:pt x="1446577" y="63500"/>
                </a:lnTo>
                <a:lnTo>
                  <a:pt x="2758890" y="63500"/>
                </a:lnTo>
                <a:lnTo>
                  <a:pt x="2809843" y="76200"/>
                </a:lnTo>
                <a:close/>
              </a:path>
              <a:path w="4303395" h="1358900">
                <a:moveTo>
                  <a:pt x="1644404" y="88900"/>
                </a:moveTo>
                <a:lnTo>
                  <a:pt x="1301692" y="88900"/>
                </a:lnTo>
                <a:lnTo>
                  <a:pt x="1349935" y="76200"/>
                </a:lnTo>
                <a:lnTo>
                  <a:pt x="1694990" y="76200"/>
                </a:lnTo>
                <a:lnTo>
                  <a:pt x="1644404" y="88900"/>
                </a:lnTo>
                <a:close/>
              </a:path>
              <a:path w="4303395" h="1358900">
                <a:moveTo>
                  <a:pt x="3014012" y="101600"/>
                </a:moveTo>
                <a:lnTo>
                  <a:pt x="2659949" y="101600"/>
                </a:lnTo>
                <a:lnTo>
                  <a:pt x="2608987" y="88900"/>
                </a:lnTo>
                <a:lnTo>
                  <a:pt x="2506912" y="88900"/>
                </a:lnTo>
                <a:lnTo>
                  <a:pt x="2455808" y="76200"/>
                </a:lnTo>
                <a:lnTo>
                  <a:pt x="2911907" y="76200"/>
                </a:lnTo>
                <a:lnTo>
                  <a:pt x="3014012" y="101600"/>
                </a:lnTo>
                <a:close/>
              </a:path>
              <a:path w="4303395" h="1358900">
                <a:moveTo>
                  <a:pt x="4258673" y="800100"/>
                </a:moveTo>
                <a:lnTo>
                  <a:pt x="4187045" y="800100"/>
                </a:lnTo>
                <a:lnTo>
                  <a:pt x="4211956" y="774700"/>
                </a:lnTo>
                <a:lnTo>
                  <a:pt x="4228780" y="736600"/>
                </a:lnTo>
                <a:lnTo>
                  <a:pt x="4236155" y="685800"/>
                </a:lnTo>
                <a:lnTo>
                  <a:pt x="4232721" y="647700"/>
                </a:lnTo>
                <a:lnTo>
                  <a:pt x="4217117" y="596900"/>
                </a:lnTo>
                <a:lnTo>
                  <a:pt x="4195627" y="558800"/>
                </a:lnTo>
                <a:lnTo>
                  <a:pt x="4168534" y="520700"/>
                </a:lnTo>
                <a:lnTo>
                  <a:pt x="4136785" y="482600"/>
                </a:lnTo>
                <a:lnTo>
                  <a:pt x="4101323" y="444500"/>
                </a:lnTo>
                <a:lnTo>
                  <a:pt x="4063094" y="419100"/>
                </a:lnTo>
                <a:lnTo>
                  <a:pt x="4023043" y="393700"/>
                </a:lnTo>
                <a:lnTo>
                  <a:pt x="3941252" y="342900"/>
                </a:lnTo>
                <a:lnTo>
                  <a:pt x="3901402" y="317500"/>
                </a:lnTo>
                <a:lnTo>
                  <a:pt x="3856384" y="304800"/>
                </a:lnTo>
                <a:lnTo>
                  <a:pt x="3764642" y="254000"/>
                </a:lnTo>
                <a:lnTo>
                  <a:pt x="3718017" y="241300"/>
                </a:lnTo>
                <a:lnTo>
                  <a:pt x="3670957" y="215900"/>
                </a:lnTo>
                <a:lnTo>
                  <a:pt x="3527662" y="177800"/>
                </a:lnTo>
                <a:lnTo>
                  <a:pt x="3479359" y="152400"/>
                </a:lnTo>
                <a:lnTo>
                  <a:pt x="3283434" y="101600"/>
                </a:lnTo>
                <a:lnTo>
                  <a:pt x="3233199" y="101600"/>
                </a:lnTo>
                <a:lnTo>
                  <a:pt x="3132352" y="76200"/>
                </a:lnTo>
                <a:lnTo>
                  <a:pt x="3366863" y="76200"/>
                </a:lnTo>
                <a:lnTo>
                  <a:pt x="3465435" y="101600"/>
                </a:lnTo>
                <a:lnTo>
                  <a:pt x="3514474" y="127000"/>
                </a:lnTo>
                <a:lnTo>
                  <a:pt x="3660561" y="165100"/>
                </a:lnTo>
                <a:lnTo>
                  <a:pt x="3708903" y="190500"/>
                </a:lnTo>
                <a:lnTo>
                  <a:pt x="3804097" y="215900"/>
                </a:lnTo>
                <a:lnTo>
                  <a:pt x="3898425" y="266700"/>
                </a:lnTo>
                <a:lnTo>
                  <a:pt x="3945100" y="279400"/>
                </a:lnTo>
                <a:lnTo>
                  <a:pt x="3991038" y="304800"/>
                </a:lnTo>
                <a:lnTo>
                  <a:pt x="4035929" y="330200"/>
                </a:lnTo>
                <a:lnTo>
                  <a:pt x="4079465" y="355600"/>
                </a:lnTo>
                <a:lnTo>
                  <a:pt x="4121336" y="393700"/>
                </a:lnTo>
                <a:lnTo>
                  <a:pt x="4161235" y="419100"/>
                </a:lnTo>
                <a:lnTo>
                  <a:pt x="4198852" y="457200"/>
                </a:lnTo>
                <a:lnTo>
                  <a:pt x="4233804" y="495300"/>
                </a:lnTo>
                <a:lnTo>
                  <a:pt x="4263827" y="533400"/>
                </a:lnTo>
                <a:lnTo>
                  <a:pt x="4286778" y="584200"/>
                </a:lnTo>
                <a:lnTo>
                  <a:pt x="4300513" y="635000"/>
                </a:lnTo>
                <a:lnTo>
                  <a:pt x="4302886" y="685800"/>
                </a:lnTo>
                <a:lnTo>
                  <a:pt x="4291754" y="736600"/>
                </a:lnTo>
                <a:lnTo>
                  <a:pt x="4269072" y="787400"/>
                </a:lnTo>
                <a:lnTo>
                  <a:pt x="4258673" y="800100"/>
                </a:lnTo>
                <a:close/>
              </a:path>
              <a:path w="4303395" h="1358900">
                <a:moveTo>
                  <a:pt x="1392463" y="114300"/>
                </a:moveTo>
                <a:lnTo>
                  <a:pt x="1268388" y="114300"/>
                </a:lnTo>
                <a:lnTo>
                  <a:pt x="1275931" y="101600"/>
                </a:lnTo>
                <a:lnTo>
                  <a:pt x="1287514" y="88900"/>
                </a:lnTo>
                <a:lnTo>
                  <a:pt x="1543403" y="88900"/>
                </a:lnTo>
                <a:lnTo>
                  <a:pt x="1493006" y="101600"/>
                </a:lnTo>
                <a:lnTo>
                  <a:pt x="1442690" y="101600"/>
                </a:lnTo>
                <a:lnTo>
                  <a:pt x="1392463" y="114300"/>
                </a:lnTo>
                <a:close/>
              </a:path>
              <a:path w="4303395" h="1358900">
                <a:moveTo>
                  <a:pt x="3166801" y="127000"/>
                </a:moveTo>
                <a:lnTo>
                  <a:pt x="2913813" y="127000"/>
                </a:lnTo>
                <a:lnTo>
                  <a:pt x="2863182" y="114300"/>
                </a:lnTo>
                <a:lnTo>
                  <a:pt x="2812476" y="114300"/>
                </a:lnTo>
                <a:lnTo>
                  <a:pt x="2761698" y="101600"/>
                </a:lnTo>
                <a:lnTo>
                  <a:pt x="3065016" y="101600"/>
                </a:lnTo>
                <a:lnTo>
                  <a:pt x="3166801" y="127000"/>
                </a:lnTo>
                <a:close/>
              </a:path>
              <a:path w="4303395" h="1358900">
                <a:moveTo>
                  <a:pt x="1292315" y="127000"/>
                </a:moveTo>
                <a:lnTo>
                  <a:pt x="1268308" y="127000"/>
                </a:lnTo>
                <a:lnTo>
                  <a:pt x="1266328" y="114300"/>
                </a:lnTo>
                <a:lnTo>
                  <a:pt x="1342335" y="114300"/>
                </a:lnTo>
                <a:lnTo>
                  <a:pt x="1292315" y="127000"/>
                </a:lnTo>
                <a:close/>
              </a:path>
              <a:path w="4303395" h="1358900">
                <a:moveTo>
                  <a:pt x="2232053" y="152400"/>
                </a:moveTo>
                <a:lnTo>
                  <a:pt x="1766282" y="152400"/>
                </a:lnTo>
                <a:lnTo>
                  <a:pt x="1815996" y="139700"/>
                </a:lnTo>
                <a:lnTo>
                  <a:pt x="2014951" y="139700"/>
                </a:lnTo>
                <a:lnTo>
                  <a:pt x="2064695" y="127000"/>
                </a:lnTo>
                <a:lnTo>
                  <a:pt x="2230084" y="127000"/>
                </a:lnTo>
                <a:lnTo>
                  <a:pt x="2233324" y="139700"/>
                </a:lnTo>
                <a:lnTo>
                  <a:pt x="2232053" y="152400"/>
                </a:lnTo>
                <a:close/>
              </a:path>
              <a:path w="4303395" h="1358900">
                <a:moveTo>
                  <a:pt x="3235850" y="1181100"/>
                </a:moveTo>
                <a:lnTo>
                  <a:pt x="3007020" y="1181100"/>
                </a:lnTo>
                <a:lnTo>
                  <a:pt x="3056568" y="1168400"/>
                </a:lnTo>
                <a:lnTo>
                  <a:pt x="3106127" y="1168400"/>
                </a:lnTo>
                <a:lnTo>
                  <a:pt x="3205196" y="1143000"/>
                </a:lnTo>
                <a:lnTo>
                  <a:pt x="3254668" y="1143000"/>
                </a:lnTo>
                <a:lnTo>
                  <a:pt x="3353387" y="1117600"/>
                </a:lnTo>
                <a:lnTo>
                  <a:pt x="3402595" y="1117600"/>
                </a:lnTo>
                <a:lnTo>
                  <a:pt x="3837381" y="1003300"/>
                </a:lnTo>
                <a:lnTo>
                  <a:pt x="3878105" y="990600"/>
                </a:lnTo>
                <a:lnTo>
                  <a:pt x="3922686" y="965200"/>
                </a:lnTo>
                <a:lnTo>
                  <a:pt x="3969541" y="952500"/>
                </a:lnTo>
                <a:lnTo>
                  <a:pt x="4017085" y="927100"/>
                </a:lnTo>
                <a:lnTo>
                  <a:pt x="4063736" y="901700"/>
                </a:lnTo>
                <a:lnTo>
                  <a:pt x="4092349" y="863600"/>
                </a:lnTo>
                <a:lnTo>
                  <a:pt x="4114890" y="825500"/>
                </a:lnTo>
                <a:lnTo>
                  <a:pt x="4130372" y="787400"/>
                </a:lnTo>
                <a:lnTo>
                  <a:pt x="4137808" y="736600"/>
                </a:lnTo>
                <a:lnTo>
                  <a:pt x="4136211" y="685800"/>
                </a:lnTo>
                <a:lnTo>
                  <a:pt x="4124345" y="635000"/>
                </a:lnTo>
                <a:lnTo>
                  <a:pt x="4103000" y="596900"/>
                </a:lnTo>
                <a:lnTo>
                  <a:pt x="4073903" y="546100"/>
                </a:lnTo>
                <a:lnTo>
                  <a:pt x="4038780" y="508000"/>
                </a:lnTo>
                <a:lnTo>
                  <a:pt x="3999356" y="482600"/>
                </a:lnTo>
                <a:lnTo>
                  <a:pt x="3957358" y="444500"/>
                </a:lnTo>
                <a:lnTo>
                  <a:pt x="3872146" y="393700"/>
                </a:lnTo>
                <a:lnTo>
                  <a:pt x="3828856" y="368300"/>
                </a:lnTo>
                <a:lnTo>
                  <a:pt x="3784745" y="355600"/>
                </a:lnTo>
                <a:lnTo>
                  <a:pt x="3739918" y="330200"/>
                </a:lnTo>
                <a:lnTo>
                  <a:pt x="3694481" y="317500"/>
                </a:lnTo>
                <a:lnTo>
                  <a:pt x="3648538" y="292100"/>
                </a:lnTo>
                <a:lnTo>
                  <a:pt x="3414916" y="228600"/>
                </a:lnTo>
                <a:lnTo>
                  <a:pt x="3115484" y="152400"/>
                </a:lnTo>
                <a:lnTo>
                  <a:pt x="3065203" y="152400"/>
                </a:lnTo>
                <a:lnTo>
                  <a:pt x="2964363" y="127000"/>
                </a:lnTo>
                <a:lnTo>
                  <a:pt x="3217531" y="127000"/>
                </a:lnTo>
                <a:lnTo>
                  <a:pt x="3616134" y="228600"/>
                </a:lnTo>
                <a:lnTo>
                  <a:pt x="3664673" y="254000"/>
                </a:lnTo>
                <a:lnTo>
                  <a:pt x="3712843" y="266700"/>
                </a:lnTo>
                <a:lnTo>
                  <a:pt x="3760618" y="292100"/>
                </a:lnTo>
                <a:lnTo>
                  <a:pt x="3807971" y="304800"/>
                </a:lnTo>
                <a:lnTo>
                  <a:pt x="3844924" y="330200"/>
                </a:lnTo>
                <a:lnTo>
                  <a:pt x="3883386" y="342900"/>
                </a:lnTo>
                <a:lnTo>
                  <a:pt x="3922655" y="368300"/>
                </a:lnTo>
                <a:lnTo>
                  <a:pt x="3962029" y="381000"/>
                </a:lnTo>
                <a:lnTo>
                  <a:pt x="4000805" y="406400"/>
                </a:lnTo>
                <a:lnTo>
                  <a:pt x="4038282" y="431800"/>
                </a:lnTo>
                <a:lnTo>
                  <a:pt x="4073757" y="469900"/>
                </a:lnTo>
                <a:lnTo>
                  <a:pt x="4106527" y="495300"/>
                </a:lnTo>
                <a:lnTo>
                  <a:pt x="4135890" y="533400"/>
                </a:lnTo>
                <a:lnTo>
                  <a:pt x="4161144" y="558800"/>
                </a:lnTo>
                <a:lnTo>
                  <a:pt x="4181586" y="596900"/>
                </a:lnTo>
                <a:lnTo>
                  <a:pt x="4196515" y="635000"/>
                </a:lnTo>
                <a:lnTo>
                  <a:pt x="4205228" y="673100"/>
                </a:lnTo>
                <a:lnTo>
                  <a:pt x="4207022" y="711200"/>
                </a:lnTo>
                <a:lnTo>
                  <a:pt x="4201195" y="762000"/>
                </a:lnTo>
                <a:lnTo>
                  <a:pt x="4187045" y="800100"/>
                </a:lnTo>
                <a:lnTo>
                  <a:pt x="4258673" y="800100"/>
                </a:lnTo>
                <a:lnTo>
                  <a:pt x="4237876" y="825500"/>
                </a:lnTo>
                <a:lnTo>
                  <a:pt x="4200194" y="863600"/>
                </a:lnTo>
                <a:lnTo>
                  <a:pt x="4158053" y="889000"/>
                </a:lnTo>
                <a:lnTo>
                  <a:pt x="4113483" y="914400"/>
                </a:lnTo>
                <a:lnTo>
                  <a:pt x="4077361" y="952500"/>
                </a:lnTo>
                <a:lnTo>
                  <a:pt x="4038055" y="990600"/>
                </a:lnTo>
                <a:lnTo>
                  <a:pt x="3956417" y="990600"/>
                </a:lnTo>
                <a:lnTo>
                  <a:pt x="3910693" y="1016000"/>
                </a:lnTo>
                <a:lnTo>
                  <a:pt x="3383969" y="1155700"/>
                </a:lnTo>
                <a:lnTo>
                  <a:pt x="3334680" y="1155700"/>
                </a:lnTo>
                <a:lnTo>
                  <a:pt x="3235850" y="1181100"/>
                </a:lnTo>
                <a:close/>
              </a:path>
              <a:path w="4303395" h="1358900">
                <a:moveTo>
                  <a:pt x="2212453" y="165100"/>
                </a:moveTo>
                <a:lnTo>
                  <a:pt x="1567642" y="165100"/>
                </a:lnTo>
                <a:lnTo>
                  <a:pt x="1617262" y="152400"/>
                </a:lnTo>
                <a:lnTo>
                  <a:pt x="2224574" y="152400"/>
                </a:lnTo>
                <a:lnTo>
                  <a:pt x="2212453" y="165100"/>
                </a:lnTo>
                <a:close/>
              </a:path>
              <a:path w="4303395" h="1358900">
                <a:moveTo>
                  <a:pt x="1973837" y="177800"/>
                </a:moveTo>
                <a:lnTo>
                  <a:pt x="1418998" y="177800"/>
                </a:lnTo>
                <a:lnTo>
                  <a:pt x="1468506" y="165100"/>
                </a:lnTo>
                <a:lnTo>
                  <a:pt x="2027239" y="165100"/>
                </a:lnTo>
                <a:lnTo>
                  <a:pt x="1973837" y="177800"/>
                </a:lnTo>
                <a:close/>
              </a:path>
              <a:path w="4303395" h="1358900">
                <a:moveTo>
                  <a:pt x="1717378" y="190500"/>
                </a:moveTo>
                <a:lnTo>
                  <a:pt x="1320120" y="190500"/>
                </a:lnTo>
                <a:lnTo>
                  <a:pt x="1369535" y="177800"/>
                </a:lnTo>
                <a:lnTo>
                  <a:pt x="1767261" y="177800"/>
                </a:lnTo>
                <a:lnTo>
                  <a:pt x="1717378" y="190500"/>
                </a:lnTo>
                <a:close/>
              </a:path>
              <a:path w="4303395" h="1358900">
                <a:moveTo>
                  <a:pt x="1567847" y="203200"/>
                </a:moveTo>
                <a:lnTo>
                  <a:pt x="1221454" y="203200"/>
                </a:lnTo>
                <a:lnTo>
                  <a:pt x="1270759" y="190500"/>
                </a:lnTo>
                <a:lnTo>
                  <a:pt x="1617666" y="190500"/>
                </a:lnTo>
                <a:lnTo>
                  <a:pt x="1567847" y="203200"/>
                </a:lnTo>
                <a:close/>
              </a:path>
              <a:path w="4303395" h="1358900">
                <a:moveTo>
                  <a:pt x="2154383" y="215900"/>
                </a:moveTo>
                <a:lnTo>
                  <a:pt x="1681832" y="215900"/>
                </a:lnTo>
                <a:lnTo>
                  <a:pt x="1732317" y="203200"/>
                </a:lnTo>
                <a:lnTo>
                  <a:pt x="1934338" y="203200"/>
                </a:lnTo>
                <a:lnTo>
                  <a:pt x="1984834" y="190500"/>
                </a:lnTo>
                <a:lnTo>
                  <a:pt x="2152414" y="190500"/>
                </a:lnTo>
                <a:lnTo>
                  <a:pt x="2155654" y="203200"/>
                </a:lnTo>
                <a:lnTo>
                  <a:pt x="2154383" y="215900"/>
                </a:lnTo>
                <a:close/>
              </a:path>
              <a:path w="4303395" h="1358900">
                <a:moveTo>
                  <a:pt x="1319312" y="228600"/>
                </a:moveTo>
                <a:lnTo>
                  <a:pt x="1073918" y="228600"/>
                </a:lnTo>
                <a:lnTo>
                  <a:pt x="1172210" y="203200"/>
                </a:lnTo>
                <a:lnTo>
                  <a:pt x="1468307" y="203200"/>
                </a:lnTo>
                <a:lnTo>
                  <a:pt x="1418595" y="215900"/>
                </a:lnTo>
                <a:lnTo>
                  <a:pt x="1368928" y="215900"/>
                </a:lnTo>
                <a:lnTo>
                  <a:pt x="1319312" y="228600"/>
                </a:lnTo>
                <a:close/>
              </a:path>
              <a:path w="4303395" h="1358900">
                <a:moveTo>
                  <a:pt x="2134783" y="228600"/>
                </a:moveTo>
                <a:lnTo>
                  <a:pt x="1480154" y="228600"/>
                </a:lnTo>
                <a:lnTo>
                  <a:pt x="1530523" y="215900"/>
                </a:lnTo>
                <a:lnTo>
                  <a:pt x="2146904" y="215900"/>
                </a:lnTo>
                <a:lnTo>
                  <a:pt x="2134783" y="228600"/>
                </a:lnTo>
                <a:close/>
              </a:path>
              <a:path w="4303395" h="1358900">
                <a:moveTo>
                  <a:pt x="1115093" y="1282700"/>
                </a:moveTo>
                <a:lnTo>
                  <a:pt x="818720" y="1282700"/>
                </a:lnTo>
                <a:lnTo>
                  <a:pt x="669657" y="1244600"/>
                </a:lnTo>
                <a:lnTo>
                  <a:pt x="622557" y="1231900"/>
                </a:lnTo>
                <a:lnTo>
                  <a:pt x="575335" y="1231900"/>
                </a:lnTo>
                <a:lnTo>
                  <a:pt x="481163" y="1206500"/>
                </a:lnTo>
                <a:lnTo>
                  <a:pt x="434532" y="1181100"/>
                </a:lnTo>
                <a:lnTo>
                  <a:pt x="342977" y="1155700"/>
                </a:lnTo>
                <a:lnTo>
                  <a:pt x="298372" y="1130300"/>
                </a:lnTo>
                <a:lnTo>
                  <a:pt x="254762" y="1117600"/>
                </a:lnTo>
                <a:lnTo>
                  <a:pt x="212305" y="1092200"/>
                </a:lnTo>
                <a:lnTo>
                  <a:pt x="166662" y="1054100"/>
                </a:lnTo>
                <a:lnTo>
                  <a:pt x="122570" y="1028700"/>
                </a:lnTo>
                <a:lnTo>
                  <a:pt x="82153" y="990600"/>
                </a:lnTo>
                <a:lnTo>
                  <a:pt x="47536" y="952500"/>
                </a:lnTo>
                <a:lnTo>
                  <a:pt x="46891" y="939800"/>
                </a:lnTo>
                <a:lnTo>
                  <a:pt x="39898" y="939800"/>
                </a:lnTo>
                <a:lnTo>
                  <a:pt x="19994" y="901700"/>
                </a:lnTo>
                <a:lnTo>
                  <a:pt x="13861" y="876300"/>
                </a:lnTo>
                <a:lnTo>
                  <a:pt x="9891" y="876300"/>
                </a:lnTo>
                <a:lnTo>
                  <a:pt x="7921" y="863600"/>
                </a:lnTo>
                <a:lnTo>
                  <a:pt x="6113" y="850900"/>
                </a:lnTo>
                <a:lnTo>
                  <a:pt x="4506" y="850900"/>
                </a:lnTo>
                <a:lnTo>
                  <a:pt x="3142" y="838200"/>
                </a:lnTo>
                <a:lnTo>
                  <a:pt x="0" y="800100"/>
                </a:lnTo>
                <a:lnTo>
                  <a:pt x="6464" y="749300"/>
                </a:lnTo>
                <a:lnTo>
                  <a:pt x="21180" y="698500"/>
                </a:lnTo>
                <a:lnTo>
                  <a:pt x="42789" y="660400"/>
                </a:lnTo>
                <a:lnTo>
                  <a:pt x="69937" y="622300"/>
                </a:lnTo>
                <a:lnTo>
                  <a:pt x="101267" y="584200"/>
                </a:lnTo>
                <a:lnTo>
                  <a:pt x="135423" y="558800"/>
                </a:lnTo>
                <a:lnTo>
                  <a:pt x="175819" y="520700"/>
                </a:lnTo>
                <a:lnTo>
                  <a:pt x="218382" y="495300"/>
                </a:lnTo>
                <a:lnTo>
                  <a:pt x="262832" y="457200"/>
                </a:lnTo>
                <a:lnTo>
                  <a:pt x="308892" y="431800"/>
                </a:lnTo>
                <a:lnTo>
                  <a:pt x="356284" y="419100"/>
                </a:lnTo>
                <a:lnTo>
                  <a:pt x="404730" y="393700"/>
                </a:lnTo>
                <a:lnTo>
                  <a:pt x="453951" y="381000"/>
                </a:lnTo>
                <a:lnTo>
                  <a:pt x="503670" y="355600"/>
                </a:lnTo>
                <a:lnTo>
                  <a:pt x="603487" y="330200"/>
                </a:lnTo>
                <a:lnTo>
                  <a:pt x="1021197" y="228600"/>
                </a:lnTo>
                <a:lnTo>
                  <a:pt x="1269751" y="228600"/>
                </a:lnTo>
                <a:lnTo>
                  <a:pt x="1220249" y="241300"/>
                </a:lnTo>
                <a:lnTo>
                  <a:pt x="1170812" y="241300"/>
                </a:lnTo>
                <a:lnTo>
                  <a:pt x="1121444" y="254000"/>
                </a:lnTo>
                <a:lnTo>
                  <a:pt x="1072150" y="254000"/>
                </a:lnTo>
                <a:lnTo>
                  <a:pt x="924763" y="292100"/>
                </a:lnTo>
                <a:lnTo>
                  <a:pt x="875814" y="292100"/>
                </a:lnTo>
                <a:lnTo>
                  <a:pt x="531232" y="381000"/>
                </a:lnTo>
                <a:lnTo>
                  <a:pt x="483287" y="406400"/>
                </a:lnTo>
                <a:lnTo>
                  <a:pt x="435994" y="419100"/>
                </a:lnTo>
                <a:lnTo>
                  <a:pt x="389464" y="444500"/>
                </a:lnTo>
                <a:lnTo>
                  <a:pt x="351219" y="457200"/>
                </a:lnTo>
                <a:lnTo>
                  <a:pt x="312547" y="482600"/>
                </a:lnTo>
                <a:lnTo>
                  <a:pt x="274185" y="495300"/>
                </a:lnTo>
                <a:lnTo>
                  <a:pt x="236869" y="520700"/>
                </a:lnTo>
                <a:lnTo>
                  <a:pt x="318799" y="520700"/>
                </a:lnTo>
                <a:lnTo>
                  <a:pt x="254873" y="558800"/>
                </a:lnTo>
                <a:lnTo>
                  <a:pt x="214230" y="584200"/>
                </a:lnTo>
                <a:lnTo>
                  <a:pt x="176348" y="609600"/>
                </a:lnTo>
                <a:lnTo>
                  <a:pt x="142251" y="647700"/>
                </a:lnTo>
                <a:lnTo>
                  <a:pt x="112965" y="673100"/>
                </a:lnTo>
                <a:lnTo>
                  <a:pt x="89513" y="723900"/>
                </a:lnTo>
                <a:lnTo>
                  <a:pt x="73566" y="762000"/>
                </a:lnTo>
                <a:lnTo>
                  <a:pt x="71459" y="812800"/>
                </a:lnTo>
                <a:lnTo>
                  <a:pt x="81447" y="863600"/>
                </a:lnTo>
                <a:lnTo>
                  <a:pt x="101784" y="901700"/>
                </a:lnTo>
                <a:lnTo>
                  <a:pt x="130726" y="939800"/>
                </a:lnTo>
                <a:lnTo>
                  <a:pt x="166528" y="977900"/>
                </a:lnTo>
                <a:lnTo>
                  <a:pt x="207985" y="1016000"/>
                </a:lnTo>
                <a:lnTo>
                  <a:pt x="252649" y="1041400"/>
                </a:lnTo>
                <a:lnTo>
                  <a:pt x="299849" y="1054100"/>
                </a:lnTo>
                <a:lnTo>
                  <a:pt x="348916" y="1079500"/>
                </a:lnTo>
                <a:lnTo>
                  <a:pt x="697822" y="1168400"/>
                </a:lnTo>
                <a:lnTo>
                  <a:pt x="747238" y="1168400"/>
                </a:lnTo>
                <a:lnTo>
                  <a:pt x="846445" y="1193800"/>
                </a:lnTo>
                <a:lnTo>
                  <a:pt x="654498" y="1193800"/>
                </a:lnTo>
                <a:lnTo>
                  <a:pt x="669901" y="1206500"/>
                </a:lnTo>
                <a:lnTo>
                  <a:pt x="704880" y="1206500"/>
                </a:lnTo>
                <a:lnTo>
                  <a:pt x="908696" y="1257300"/>
                </a:lnTo>
                <a:lnTo>
                  <a:pt x="960109" y="1257300"/>
                </a:lnTo>
                <a:lnTo>
                  <a:pt x="1011661" y="1270000"/>
                </a:lnTo>
                <a:lnTo>
                  <a:pt x="1063330" y="1270000"/>
                </a:lnTo>
                <a:lnTo>
                  <a:pt x="1115093" y="1282700"/>
                </a:lnTo>
                <a:close/>
              </a:path>
              <a:path w="4303395" h="1358900">
                <a:moveTo>
                  <a:pt x="1905418" y="241300"/>
                </a:moveTo>
                <a:lnTo>
                  <a:pt x="1329335" y="241300"/>
                </a:lnTo>
                <a:lnTo>
                  <a:pt x="1379555" y="228600"/>
                </a:lnTo>
                <a:lnTo>
                  <a:pt x="1956511" y="228600"/>
                </a:lnTo>
                <a:lnTo>
                  <a:pt x="1905418" y="241300"/>
                </a:lnTo>
                <a:close/>
              </a:path>
              <a:path w="4303395" h="1358900">
                <a:moveTo>
                  <a:pt x="1652097" y="254000"/>
                </a:moveTo>
                <a:lnTo>
                  <a:pt x="1229087" y="254000"/>
                </a:lnTo>
                <a:lnTo>
                  <a:pt x="1279177" y="241300"/>
                </a:lnTo>
                <a:lnTo>
                  <a:pt x="1702464" y="241300"/>
                </a:lnTo>
                <a:lnTo>
                  <a:pt x="1652097" y="254000"/>
                </a:lnTo>
                <a:close/>
              </a:path>
              <a:path w="4303395" h="1358900">
                <a:moveTo>
                  <a:pt x="1350591" y="279400"/>
                </a:moveTo>
                <a:lnTo>
                  <a:pt x="1079280" y="279400"/>
                </a:lnTo>
                <a:lnTo>
                  <a:pt x="1179070" y="254000"/>
                </a:lnTo>
                <a:lnTo>
                  <a:pt x="1501163" y="254000"/>
                </a:lnTo>
                <a:lnTo>
                  <a:pt x="1450925" y="266700"/>
                </a:lnTo>
                <a:lnTo>
                  <a:pt x="1400732" y="266700"/>
                </a:lnTo>
                <a:lnTo>
                  <a:pt x="1350591" y="279400"/>
                </a:lnTo>
                <a:close/>
              </a:path>
              <a:path w="4303395" h="1358900">
                <a:moveTo>
                  <a:pt x="1051108" y="317500"/>
                </a:moveTo>
                <a:lnTo>
                  <a:pt x="885859" y="317500"/>
                </a:lnTo>
                <a:lnTo>
                  <a:pt x="1030755" y="279400"/>
                </a:lnTo>
                <a:lnTo>
                  <a:pt x="1250481" y="279400"/>
                </a:lnTo>
                <a:lnTo>
                  <a:pt x="1150640" y="304800"/>
                </a:lnTo>
                <a:lnTo>
                  <a:pt x="1100832" y="304800"/>
                </a:lnTo>
                <a:lnTo>
                  <a:pt x="1051108" y="317500"/>
                </a:lnTo>
                <a:close/>
              </a:path>
              <a:path w="4303395" h="1358900">
                <a:moveTo>
                  <a:pt x="318799" y="520700"/>
                </a:moveTo>
                <a:lnTo>
                  <a:pt x="236869" y="520700"/>
                </a:lnTo>
                <a:lnTo>
                  <a:pt x="279643" y="495300"/>
                </a:lnTo>
                <a:lnTo>
                  <a:pt x="323512" y="482600"/>
                </a:lnTo>
                <a:lnTo>
                  <a:pt x="368301" y="457200"/>
                </a:lnTo>
                <a:lnTo>
                  <a:pt x="459929" y="431800"/>
                </a:lnTo>
                <a:lnTo>
                  <a:pt x="506417" y="406400"/>
                </a:lnTo>
                <a:lnTo>
                  <a:pt x="837777" y="317500"/>
                </a:lnTo>
                <a:lnTo>
                  <a:pt x="1001472" y="317500"/>
                </a:lnTo>
                <a:lnTo>
                  <a:pt x="470900" y="457200"/>
                </a:lnTo>
                <a:lnTo>
                  <a:pt x="424568" y="482600"/>
                </a:lnTo>
                <a:lnTo>
                  <a:pt x="340345" y="508000"/>
                </a:lnTo>
                <a:lnTo>
                  <a:pt x="318799" y="520700"/>
                </a:lnTo>
                <a:close/>
              </a:path>
              <a:path w="4303395" h="1358900">
                <a:moveTo>
                  <a:pt x="3317136" y="1257300"/>
                </a:moveTo>
                <a:lnTo>
                  <a:pt x="3137813" y="1257300"/>
                </a:lnTo>
                <a:lnTo>
                  <a:pt x="3237382" y="1231900"/>
                </a:lnTo>
                <a:lnTo>
                  <a:pt x="3286973" y="1231900"/>
                </a:lnTo>
                <a:lnTo>
                  <a:pt x="3675624" y="1130300"/>
                </a:lnTo>
                <a:lnTo>
                  <a:pt x="3722804" y="1104900"/>
                </a:lnTo>
                <a:lnTo>
                  <a:pt x="3767308" y="1092200"/>
                </a:lnTo>
                <a:lnTo>
                  <a:pt x="3814170" y="1066800"/>
                </a:lnTo>
                <a:lnTo>
                  <a:pt x="3862141" y="1054100"/>
                </a:lnTo>
                <a:lnTo>
                  <a:pt x="3909973" y="1028700"/>
                </a:lnTo>
                <a:lnTo>
                  <a:pt x="3956417" y="990600"/>
                </a:lnTo>
                <a:lnTo>
                  <a:pt x="4038055" y="990600"/>
                </a:lnTo>
                <a:lnTo>
                  <a:pt x="3996633" y="1016000"/>
                </a:lnTo>
                <a:lnTo>
                  <a:pt x="3954159" y="1041400"/>
                </a:lnTo>
                <a:lnTo>
                  <a:pt x="3908135" y="1066800"/>
                </a:lnTo>
                <a:lnTo>
                  <a:pt x="3861069" y="1092200"/>
                </a:lnTo>
                <a:lnTo>
                  <a:pt x="3813100" y="1104900"/>
                </a:lnTo>
                <a:lnTo>
                  <a:pt x="3764365" y="1130300"/>
                </a:lnTo>
                <a:lnTo>
                  <a:pt x="3715002" y="1143000"/>
                </a:lnTo>
                <a:lnTo>
                  <a:pt x="3665149" y="1168400"/>
                </a:lnTo>
                <a:lnTo>
                  <a:pt x="3317136" y="1257300"/>
                </a:lnTo>
                <a:close/>
              </a:path>
              <a:path w="4303395" h="1358900">
                <a:moveTo>
                  <a:pt x="3087065" y="1206500"/>
                </a:moveTo>
                <a:lnTo>
                  <a:pt x="2809325" y="1206500"/>
                </a:lnTo>
                <a:lnTo>
                  <a:pt x="2858635" y="1193800"/>
                </a:lnTo>
                <a:lnTo>
                  <a:pt x="2908034" y="1193800"/>
                </a:lnTo>
                <a:lnTo>
                  <a:pt x="2957502" y="1181100"/>
                </a:lnTo>
                <a:lnTo>
                  <a:pt x="3186321" y="1181100"/>
                </a:lnTo>
                <a:lnTo>
                  <a:pt x="3087065" y="1206500"/>
                </a:lnTo>
                <a:close/>
              </a:path>
              <a:path w="4303395" h="1358900">
                <a:moveTo>
                  <a:pt x="704880" y="1206500"/>
                </a:moveTo>
                <a:lnTo>
                  <a:pt x="669901" y="1206500"/>
                </a:lnTo>
                <a:lnTo>
                  <a:pt x="654498" y="1193800"/>
                </a:lnTo>
                <a:lnTo>
                  <a:pt x="704880" y="1206500"/>
                </a:lnTo>
                <a:close/>
              </a:path>
              <a:path w="4303395" h="1358900">
                <a:moveTo>
                  <a:pt x="1146310" y="1231900"/>
                </a:moveTo>
                <a:lnTo>
                  <a:pt x="817230" y="1231900"/>
                </a:lnTo>
                <a:lnTo>
                  <a:pt x="715955" y="1206500"/>
                </a:lnTo>
                <a:lnTo>
                  <a:pt x="704880" y="1206500"/>
                </a:lnTo>
                <a:lnTo>
                  <a:pt x="654498" y="1193800"/>
                </a:lnTo>
                <a:lnTo>
                  <a:pt x="896215" y="1193800"/>
                </a:lnTo>
                <a:lnTo>
                  <a:pt x="996035" y="1219200"/>
                </a:lnTo>
                <a:lnTo>
                  <a:pt x="1096159" y="1219200"/>
                </a:lnTo>
                <a:lnTo>
                  <a:pt x="1146310" y="1231900"/>
                </a:lnTo>
                <a:close/>
              </a:path>
              <a:path w="4303395" h="1358900">
                <a:moveTo>
                  <a:pt x="2987587" y="1219200"/>
                </a:moveTo>
                <a:lnTo>
                  <a:pt x="2708801" y="1219200"/>
                </a:lnTo>
                <a:lnTo>
                  <a:pt x="2759082" y="1206500"/>
                </a:lnTo>
                <a:lnTo>
                  <a:pt x="3037351" y="1206500"/>
                </a:lnTo>
                <a:lnTo>
                  <a:pt x="2987587" y="1219200"/>
                </a:lnTo>
                <a:close/>
              </a:path>
              <a:path w="4303395" h="1358900">
                <a:moveTo>
                  <a:pt x="2887935" y="1231900"/>
                </a:moveTo>
                <a:lnTo>
                  <a:pt x="2557747" y="1231900"/>
                </a:lnTo>
                <a:lnTo>
                  <a:pt x="2608131" y="1219200"/>
                </a:lnTo>
                <a:lnTo>
                  <a:pt x="2937780" y="1219200"/>
                </a:lnTo>
                <a:lnTo>
                  <a:pt x="2887935" y="1231900"/>
                </a:lnTo>
                <a:close/>
              </a:path>
              <a:path w="4303395" h="1358900">
                <a:moveTo>
                  <a:pt x="1246735" y="1244600"/>
                </a:moveTo>
                <a:lnTo>
                  <a:pt x="918764" y="1244600"/>
                </a:lnTo>
                <a:lnTo>
                  <a:pt x="867967" y="1231900"/>
                </a:lnTo>
                <a:lnTo>
                  <a:pt x="1196505" y="1231900"/>
                </a:lnTo>
                <a:lnTo>
                  <a:pt x="1246735" y="1244600"/>
                </a:lnTo>
                <a:close/>
              </a:path>
              <a:path w="4303395" h="1358900">
                <a:moveTo>
                  <a:pt x="2788158" y="1244600"/>
                </a:moveTo>
                <a:lnTo>
                  <a:pt x="2406428" y="1244600"/>
                </a:lnTo>
                <a:lnTo>
                  <a:pt x="2456893" y="1231900"/>
                </a:lnTo>
                <a:lnTo>
                  <a:pt x="2838059" y="1231900"/>
                </a:lnTo>
                <a:lnTo>
                  <a:pt x="2788158" y="1244600"/>
                </a:lnTo>
                <a:close/>
              </a:path>
              <a:path w="4303395" h="1358900">
                <a:moveTo>
                  <a:pt x="1447788" y="1257300"/>
                </a:moveTo>
                <a:lnTo>
                  <a:pt x="1020524" y="1257300"/>
                </a:lnTo>
                <a:lnTo>
                  <a:pt x="969618" y="1244600"/>
                </a:lnTo>
                <a:lnTo>
                  <a:pt x="1397526" y="1244600"/>
                </a:lnTo>
                <a:lnTo>
                  <a:pt x="1447788" y="1257300"/>
                </a:lnTo>
                <a:close/>
              </a:path>
              <a:path w="4303395" h="1358900">
                <a:moveTo>
                  <a:pt x="2688304" y="1257300"/>
                </a:moveTo>
                <a:lnTo>
                  <a:pt x="2204365" y="1257300"/>
                </a:lnTo>
                <a:lnTo>
                  <a:pt x="2254906" y="1244600"/>
                </a:lnTo>
                <a:lnTo>
                  <a:pt x="2738237" y="1244600"/>
                </a:lnTo>
                <a:lnTo>
                  <a:pt x="2688304" y="1257300"/>
                </a:lnTo>
                <a:close/>
              </a:path>
              <a:path w="4303395" h="1358900">
                <a:moveTo>
                  <a:pt x="2538488" y="1270000"/>
                </a:moveTo>
                <a:lnTo>
                  <a:pt x="1122473" y="1270000"/>
                </a:lnTo>
                <a:lnTo>
                  <a:pt x="1071477" y="1257300"/>
                </a:lnTo>
                <a:lnTo>
                  <a:pt x="2588423" y="1257300"/>
                </a:lnTo>
                <a:lnTo>
                  <a:pt x="2538488" y="1270000"/>
                </a:lnTo>
                <a:close/>
              </a:path>
              <a:path w="4303395" h="1358900">
                <a:moveTo>
                  <a:pt x="3168253" y="1282700"/>
                </a:moveTo>
                <a:lnTo>
                  <a:pt x="2937863" y="1282700"/>
                </a:lnTo>
                <a:lnTo>
                  <a:pt x="2987886" y="1270000"/>
                </a:lnTo>
                <a:lnTo>
                  <a:pt x="3037904" y="1270000"/>
                </a:lnTo>
                <a:lnTo>
                  <a:pt x="3087888" y="1257300"/>
                </a:lnTo>
                <a:lnTo>
                  <a:pt x="3267613" y="1257300"/>
                </a:lnTo>
                <a:lnTo>
                  <a:pt x="3168253" y="1282700"/>
                </a:lnTo>
                <a:close/>
              </a:path>
              <a:path w="4303395" h="1358900">
                <a:moveTo>
                  <a:pt x="2387456" y="1282700"/>
                </a:moveTo>
                <a:lnTo>
                  <a:pt x="1224576" y="1282700"/>
                </a:lnTo>
                <a:lnTo>
                  <a:pt x="1173508" y="1270000"/>
                </a:lnTo>
                <a:lnTo>
                  <a:pt x="2437837" y="1270000"/>
                </a:lnTo>
                <a:lnTo>
                  <a:pt x="2387456" y="1282700"/>
                </a:lnTo>
                <a:close/>
              </a:path>
              <a:path w="4303395" h="1358900">
                <a:moveTo>
                  <a:pt x="1218810" y="1295400"/>
                </a:moveTo>
                <a:lnTo>
                  <a:pt x="918719" y="1295400"/>
                </a:lnTo>
                <a:lnTo>
                  <a:pt x="868666" y="1282700"/>
                </a:lnTo>
                <a:lnTo>
                  <a:pt x="1166927" y="1282700"/>
                </a:lnTo>
                <a:lnTo>
                  <a:pt x="1218810" y="1295400"/>
                </a:lnTo>
                <a:close/>
              </a:path>
              <a:path w="4303395" h="1358900">
                <a:moveTo>
                  <a:pt x="2185638" y="1295400"/>
                </a:moveTo>
                <a:lnTo>
                  <a:pt x="1427631" y="1295400"/>
                </a:lnTo>
                <a:lnTo>
                  <a:pt x="1377199" y="1282700"/>
                </a:lnTo>
                <a:lnTo>
                  <a:pt x="2236131" y="1282700"/>
                </a:lnTo>
                <a:lnTo>
                  <a:pt x="2185638" y="1295400"/>
                </a:lnTo>
                <a:close/>
              </a:path>
              <a:path w="4303395" h="1358900">
                <a:moveTo>
                  <a:pt x="3068522" y="1295400"/>
                </a:moveTo>
                <a:lnTo>
                  <a:pt x="2788012" y="1295400"/>
                </a:lnTo>
                <a:lnTo>
                  <a:pt x="2837899" y="1282700"/>
                </a:lnTo>
                <a:lnTo>
                  <a:pt x="3118430" y="1282700"/>
                </a:lnTo>
                <a:lnTo>
                  <a:pt x="3068522" y="1295400"/>
                </a:lnTo>
                <a:close/>
              </a:path>
              <a:path w="4303395" h="1358900">
                <a:moveTo>
                  <a:pt x="1374531" y="1308100"/>
                </a:moveTo>
                <a:lnTo>
                  <a:pt x="1019088" y="1308100"/>
                </a:lnTo>
                <a:lnTo>
                  <a:pt x="968864" y="1295400"/>
                </a:lnTo>
                <a:lnTo>
                  <a:pt x="1322635" y="1295400"/>
                </a:lnTo>
                <a:lnTo>
                  <a:pt x="1374531" y="1308100"/>
                </a:lnTo>
                <a:close/>
              </a:path>
              <a:path w="4303395" h="1358900">
                <a:moveTo>
                  <a:pt x="2968476" y="1308100"/>
                </a:moveTo>
                <a:lnTo>
                  <a:pt x="2637997" y="1308100"/>
                </a:lnTo>
                <a:lnTo>
                  <a:pt x="2688125" y="1295400"/>
                </a:lnTo>
                <a:lnTo>
                  <a:pt x="3018535" y="1295400"/>
                </a:lnTo>
                <a:lnTo>
                  <a:pt x="2968476" y="1308100"/>
                </a:lnTo>
                <a:close/>
              </a:path>
              <a:path w="4303395" h="1358900">
                <a:moveTo>
                  <a:pt x="1632952" y="1320800"/>
                </a:moveTo>
                <a:lnTo>
                  <a:pt x="1119717" y="1320800"/>
                </a:lnTo>
                <a:lnTo>
                  <a:pt x="1069377" y="1308100"/>
                </a:lnTo>
                <a:lnTo>
                  <a:pt x="1581484" y="1308100"/>
                </a:lnTo>
                <a:lnTo>
                  <a:pt x="1632952" y="1320800"/>
                </a:lnTo>
                <a:close/>
              </a:path>
              <a:path w="4303395" h="1358900">
                <a:moveTo>
                  <a:pt x="2868169" y="1320800"/>
                </a:moveTo>
                <a:lnTo>
                  <a:pt x="2386990" y="1320800"/>
                </a:lnTo>
                <a:lnTo>
                  <a:pt x="2437232" y="1308100"/>
                </a:lnTo>
                <a:lnTo>
                  <a:pt x="2918351" y="1308100"/>
                </a:lnTo>
                <a:lnTo>
                  <a:pt x="2868169" y="1320800"/>
                </a:lnTo>
                <a:close/>
              </a:path>
              <a:path w="4303395" h="1358900">
                <a:moveTo>
                  <a:pt x="2767656" y="1333500"/>
                </a:moveTo>
                <a:lnTo>
                  <a:pt x="1220495" y="1333500"/>
                </a:lnTo>
                <a:lnTo>
                  <a:pt x="1170094" y="1320800"/>
                </a:lnTo>
                <a:lnTo>
                  <a:pt x="2817935" y="1320800"/>
                </a:lnTo>
                <a:lnTo>
                  <a:pt x="2767656" y="1333500"/>
                </a:lnTo>
                <a:close/>
              </a:path>
              <a:path w="4303395" h="1358900">
                <a:moveTo>
                  <a:pt x="2566237" y="1346200"/>
                </a:moveTo>
                <a:lnTo>
                  <a:pt x="1370174" y="1346200"/>
                </a:lnTo>
                <a:lnTo>
                  <a:pt x="1320524" y="1333500"/>
                </a:lnTo>
                <a:lnTo>
                  <a:pt x="2616624" y="1333500"/>
                </a:lnTo>
                <a:lnTo>
                  <a:pt x="2566237" y="1346200"/>
                </a:lnTo>
                <a:close/>
              </a:path>
              <a:path w="4303395" h="1358900">
                <a:moveTo>
                  <a:pt x="2365997" y="1358900"/>
                </a:moveTo>
                <a:lnTo>
                  <a:pt x="1618820" y="1358900"/>
                </a:lnTo>
                <a:lnTo>
                  <a:pt x="1569047" y="1346200"/>
                </a:lnTo>
                <a:lnTo>
                  <a:pt x="2415731" y="1346200"/>
                </a:lnTo>
                <a:lnTo>
                  <a:pt x="2365997" y="1358900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089614" y="3314055"/>
            <a:ext cx="4303395" cy="1358900"/>
          </a:xfrm>
          <a:custGeom>
            <a:avLst/>
            <a:gdLst/>
            <a:ahLst/>
            <a:cxnLst/>
            <a:rect l="l" t="t" r="r" b="b"/>
            <a:pathLst>
              <a:path w="4303395" h="1358900">
                <a:moveTo>
                  <a:pt x="2915788" y="12700"/>
                </a:moveTo>
                <a:lnTo>
                  <a:pt x="2050085" y="12700"/>
                </a:lnTo>
                <a:lnTo>
                  <a:pt x="2100929" y="0"/>
                </a:lnTo>
                <a:lnTo>
                  <a:pt x="2864976" y="0"/>
                </a:lnTo>
                <a:lnTo>
                  <a:pt x="2915788" y="12700"/>
                </a:lnTo>
                <a:close/>
              </a:path>
              <a:path w="4303395" h="1358900">
                <a:moveTo>
                  <a:pt x="3017018" y="25400"/>
                </a:moveTo>
                <a:lnTo>
                  <a:pt x="1846952" y="25400"/>
                </a:lnTo>
                <a:lnTo>
                  <a:pt x="1897691" y="12700"/>
                </a:lnTo>
                <a:lnTo>
                  <a:pt x="2966469" y="12700"/>
                </a:lnTo>
                <a:lnTo>
                  <a:pt x="3017018" y="25400"/>
                </a:lnTo>
                <a:close/>
              </a:path>
              <a:path w="4303395" h="1358900">
                <a:moveTo>
                  <a:pt x="2417372" y="38100"/>
                </a:moveTo>
                <a:lnTo>
                  <a:pt x="1745586" y="38100"/>
                </a:lnTo>
                <a:lnTo>
                  <a:pt x="1796249" y="25400"/>
                </a:lnTo>
                <a:lnTo>
                  <a:pt x="2468711" y="25400"/>
                </a:lnTo>
                <a:lnTo>
                  <a:pt x="2417372" y="38100"/>
                </a:lnTo>
                <a:close/>
              </a:path>
              <a:path w="4303395" h="1358900">
                <a:moveTo>
                  <a:pt x="3117704" y="38100"/>
                </a:moveTo>
                <a:lnTo>
                  <a:pt x="2571352" y="38100"/>
                </a:lnTo>
                <a:lnTo>
                  <a:pt x="2520041" y="25400"/>
                </a:lnTo>
                <a:lnTo>
                  <a:pt x="3067431" y="25400"/>
                </a:lnTo>
                <a:lnTo>
                  <a:pt x="3117704" y="38100"/>
                </a:lnTo>
                <a:close/>
              </a:path>
              <a:path w="4303395" h="1358900">
                <a:moveTo>
                  <a:pt x="2508924" y="50800"/>
                </a:moveTo>
                <a:lnTo>
                  <a:pt x="1593872" y="50800"/>
                </a:lnTo>
                <a:lnTo>
                  <a:pt x="1644393" y="38100"/>
                </a:lnTo>
                <a:lnTo>
                  <a:pt x="2459035" y="38100"/>
                </a:lnTo>
                <a:lnTo>
                  <a:pt x="2508924" y="50800"/>
                </a:lnTo>
                <a:close/>
              </a:path>
              <a:path w="4303395" h="1358900">
                <a:moveTo>
                  <a:pt x="3317337" y="76200"/>
                </a:moveTo>
                <a:lnTo>
                  <a:pt x="3081756" y="76200"/>
                </a:lnTo>
                <a:lnTo>
                  <a:pt x="2980258" y="50800"/>
                </a:lnTo>
                <a:lnTo>
                  <a:pt x="2878406" y="50800"/>
                </a:lnTo>
                <a:lnTo>
                  <a:pt x="2827367" y="38100"/>
                </a:lnTo>
                <a:lnTo>
                  <a:pt x="3167835" y="38100"/>
                </a:lnTo>
                <a:lnTo>
                  <a:pt x="3317337" y="76200"/>
                </a:lnTo>
                <a:close/>
              </a:path>
              <a:path w="4303395" h="1358900">
                <a:moveTo>
                  <a:pt x="2708023" y="63500"/>
                </a:moveTo>
                <a:lnTo>
                  <a:pt x="1494969" y="63500"/>
                </a:lnTo>
                <a:lnTo>
                  <a:pt x="1543404" y="50800"/>
                </a:lnTo>
                <a:lnTo>
                  <a:pt x="2658327" y="50800"/>
                </a:lnTo>
                <a:lnTo>
                  <a:pt x="2708023" y="63500"/>
                </a:lnTo>
                <a:close/>
              </a:path>
              <a:path w="4303395" h="1358900">
                <a:moveTo>
                  <a:pt x="2809843" y="76200"/>
                </a:moveTo>
                <a:lnTo>
                  <a:pt x="1398231" y="76200"/>
                </a:lnTo>
                <a:lnTo>
                  <a:pt x="1446577" y="63500"/>
                </a:lnTo>
                <a:lnTo>
                  <a:pt x="2758890" y="63500"/>
                </a:lnTo>
                <a:lnTo>
                  <a:pt x="2809843" y="76200"/>
                </a:lnTo>
                <a:close/>
              </a:path>
              <a:path w="4303395" h="1358900">
                <a:moveTo>
                  <a:pt x="1644404" y="88900"/>
                </a:moveTo>
                <a:lnTo>
                  <a:pt x="1301692" y="88900"/>
                </a:lnTo>
                <a:lnTo>
                  <a:pt x="1349935" y="76200"/>
                </a:lnTo>
                <a:lnTo>
                  <a:pt x="1694990" y="76200"/>
                </a:lnTo>
                <a:lnTo>
                  <a:pt x="1644404" y="88900"/>
                </a:lnTo>
                <a:close/>
              </a:path>
              <a:path w="4303395" h="1358900">
                <a:moveTo>
                  <a:pt x="3014012" y="101600"/>
                </a:moveTo>
                <a:lnTo>
                  <a:pt x="2659949" y="101600"/>
                </a:lnTo>
                <a:lnTo>
                  <a:pt x="2608987" y="88900"/>
                </a:lnTo>
                <a:lnTo>
                  <a:pt x="2506912" y="88900"/>
                </a:lnTo>
                <a:lnTo>
                  <a:pt x="2455808" y="76200"/>
                </a:lnTo>
                <a:lnTo>
                  <a:pt x="2911907" y="76200"/>
                </a:lnTo>
                <a:lnTo>
                  <a:pt x="3014012" y="101600"/>
                </a:lnTo>
                <a:close/>
              </a:path>
              <a:path w="4303395" h="1358900">
                <a:moveTo>
                  <a:pt x="4258673" y="800100"/>
                </a:moveTo>
                <a:lnTo>
                  <a:pt x="4187045" y="800100"/>
                </a:lnTo>
                <a:lnTo>
                  <a:pt x="4211956" y="774700"/>
                </a:lnTo>
                <a:lnTo>
                  <a:pt x="4228780" y="736600"/>
                </a:lnTo>
                <a:lnTo>
                  <a:pt x="4236155" y="685800"/>
                </a:lnTo>
                <a:lnTo>
                  <a:pt x="4232721" y="647700"/>
                </a:lnTo>
                <a:lnTo>
                  <a:pt x="4217117" y="596900"/>
                </a:lnTo>
                <a:lnTo>
                  <a:pt x="4195627" y="558800"/>
                </a:lnTo>
                <a:lnTo>
                  <a:pt x="4168534" y="520700"/>
                </a:lnTo>
                <a:lnTo>
                  <a:pt x="4136785" y="482600"/>
                </a:lnTo>
                <a:lnTo>
                  <a:pt x="4101323" y="444500"/>
                </a:lnTo>
                <a:lnTo>
                  <a:pt x="4063094" y="419100"/>
                </a:lnTo>
                <a:lnTo>
                  <a:pt x="4023043" y="393700"/>
                </a:lnTo>
                <a:lnTo>
                  <a:pt x="3941252" y="342900"/>
                </a:lnTo>
                <a:lnTo>
                  <a:pt x="3901402" y="317500"/>
                </a:lnTo>
                <a:lnTo>
                  <a:pt x="3856384" y="304800"/>
                </a:lnTo>
                <a:lnTo>
                  <a:pt x="3764642" y="254000"/>
                </a:lnTo>
                <a:lnTo>
                  <a:pt x="3718017" y="241300"/>
                </a:lnTo>
                <a:lnTo>
                  <a:pt x="3670957" y="215900"/>
                </a:lnTo>
                <a:lnTo>
                  <a:pt x="3527662" y="177800"/>
                </a:lnTo>
                <a:lnTo>
                  <a:pt x="3479359" y="152400"/>
                </a:lnTo>
                <a:lnTo>
                  <a:pt x="3283434" y="101600"/>
                </a:lnTo>
                <a:lnTo>
                  <a:pt x="3233199" y="101600"/>
                </a:lnTo>
                <a:lnTo>
                  <a:pt x="3132352" y="76200"/>
                </a:lnTo>
                <a:lnTo>
                  <a:pt x="3366863" y="76200"/>
                </a:lnTo>
                <a:lnTo>
                  <a:pt x="3465435" y="101600"/>
                </a:lnTo>
                <a:lnTo>
                  <a:pt x="3514474" y="127000"/>
                </a:lnTo>
                <a:lnTo>
                  <a:pt x="3660561" y="165100"/>
                </a:lnTo>
                <a:lnTo>
                  <a:pt x="3708903" y="190500"/>
                </a:lnTo>
                <a:lnTo>
                  <a:pt x="3804097" y="215900"/>
                </a:lnTo>
                <a:lnTo>
                  <a:pt x="3898425" y="266700"/>
                </a:lnTo>
                <a:lnTo>
                  <a:pt x="3945100" y="279400"/>
                </a:lnTo>
                <a:lnTo>
                  <a:pt x="3991038" y="304800"/>
                </a:lnTo>
                <a:lnTo>
                  <a:pt x="4035929" y="330200"/>
                </a:lnTo>
                <a:lnTo>
                  <a:pt x="4079465" y="355600"/>
                </a:lnTo>
                <a:lnTo>
                  <a:pt x="4121336" y="393700"/>
                </a:lnTo>
                <a:lnTo>
                  <a:pt x="4161235" y="419100"/>
                </a:lnTo>
                <a:lnTo>
                  <a:pt x="4198852" y="457200"/>
                </a:lnTo>
                <a:lnTo>
                  <a:pt x="4233804" y="495300"/>
                </a:lnTo>
                <a:lnTo>
                  <a:pt x="4263827" y="533400"/>
                </a:lnTo>
                <a:lnTo>
                  <a:pt x="4286778" y="584200"/>
                </a:lnTo>
                <a:lnTo>
                  <a:pt x="4300513" y="635000"/>
                </a:lnTo>
                <a:lnTo>
                  <a:pt x="4302886" y="685800"/>
                </a:lnTo>
                <a:lnTo>
                  <a:pt x="4291754" y="736600"/>
                </a:lnTo>
                <a:lnTo>
                  <a:pt x="4269072" y="787400"/>
                </a:lnTo>
                <a:lnTo>
                  <a:pt x="4258673" y="800100"/>
                </a:lnTo>
                <a:close/>
              </a:path>
              <a:path w="4303395" h="1358900">
                <a:moveTo>
                  <a:pt x="1392463" y="114300"/>
                </a:moveTo>
                <a:lnTo>
                  <a:pt x="1268388" y="114300"/>
                </a:lnTo>
                <a:lnTo>
                  <a:pt x="1275931" y="101600"/>
                </a:lnTo>
                <a:lnTo>
                  <a:pt x="1287514" y="88900"/>
                </a:lnTo>
                <a:lnTo>
                  <a:pt x="1543403" y="88900"/>
                </a:lnTo>
                <a:lnTo>
                  <a:pt x="1493006" y="101600"/>
                </a:lnTo>
                <a:lnTo>
                  <a:pt x="1442690" y="101600"/>
                </a:lnTo>
                <a:lnTo>
                  <a:pt x="1392463" y="114300"/>
                </a:lnTo>
                <a:close/>
              </a:path>
              <a:path w="4303395" h="1358900">
                <a:moveTo>
                  <a:pt x="3166801" y="127000"/>
                </a:moveTo>
                <a:lnTo>
                  <a:pt x="2913813" y="127000"/>
                </a:lnTo>
                <a:lnTo>
                  <a:pt x="2863182" y="114300"/>
                </a:lnTo>
                <a:lnTo>
                  <a:pt x="2812476" y="114300"/>
                </a:lnTo>
                <a:lnTo>
                  <a:pt x="2761698" y="101600"/>
                </a:lnTo>
                <a:lnTo>
                  <a:pt x="3065016" y="101600"/>
                </a:lnTo>
                <a:lnTo>
                  <a:pt x="3166801" y="127000"/>
                </a:lnTo>
                <a:close/>
              </a:path>
              <a:path w="4303395" h="1358900">
                <a:moveTo>
                  <a:pt x="1292315" y="127000"/>
                </a:moveTo>
                <a:lnTo>
                  <a:pt x="1268308" y="127000"/>
                </a:lnTo>
                <a:lnTo>
                  <a:pt x="1266328" y="114300"/>
                </a:lnTo>
                <a:lnTo>
                  <a:pt x="1342335" y="114300"/>
                </a:lnTo>
                <a:lnTo>
                  <a:pt x="1292315" y="127000"/>
                </a:lnTo>
                <a:close/>
              </a:path>
              <a:path w="4303395" h="1358900">
                <a:moveTo>
                  <a:pt x="2232053" y="152400"/>
                </a:moveTo>
                <a:lnTo>
                  <a:pt x="1766282" y="152400"/>
                </a:lnTo>
                <a:lnTo>
                  <a:pt x="1815996" y="139700"/>
                </a:lnTo>
                <a:lnTo>
                  <a:pt x="2014951" y="139700"/>
                </a:lnTo>
                <a:lnTo>
                  <a:pt x="2064695" y="127000"/>
                </a:lnTo>
                <a:lnTo>
                  <a:pt x="2230084" y="127000"/>
                </a:lnTo>
                <a:lnTo>
                  <a:pt x="2233324" y="139700"/>
                </a:lnTo>
                <a:lnTo>
                  <a:pt x="2232053" y="152400"/>
                </a:lnTo>
                <a:close/>
              </a:path>
              <a:path w="4303395" h="1358900">
                <a:moveTo>
                  <a:pt x="3235850" y="1181100"/>
                </a:moveTo>
                <a:lnTo>
                  <a:pt x="3007020" y="1181100"/>
                </a:lnTo>
                <a:lnTo>
                  <a:pt x="3056568" y="1168400"/>
                </a:lnTo>
                <a:lnTo>
                  <a:pt x="3106127" y="1168400"/>
                </a:lnTo>
                <a:lnTo>
                  <a:pt x="3205196" y="1143000"/>
                </a:lnTo>
                <a:lnTo>
                  <a:pt x="3254668" y="1143000"/>
                </a:lnTo>
                <a:lnTo>
                  <a:pt x="3353387" y="1117600"/>
                </a:lnTo>
                <a:lnTo>
                  <a:pt x="3402595" y="1117600"/>
                </a:lnTo>
                <a:lnTo>
                  <a:pt x="3837381" y="1003300"/>
                </a:lnTo>
                <a:lnTo>
                  <a:pt x="3878105" y="990600"/>
                </a:lnTo>
                <a:lnTo>
                  <a:pt x="3922686" y="965200"/>
                </a:lnTo>
                <a:lnTo>
                  <a:pt x="3969541" y="952500"/>
                </a:lnTo>
                <a:lnTo>
                  <a:pt x="4017085" y="927100"/>
                </a:lnTo>
                <a:lnTo>
                  <a:pt x="4063736" y="901700"/>
                </a:lnTo>
                <a:lnTo>
                  <a:pt x="4092349" y="863600"/>
                </a:lnTo>
                <a:lnTo>
                  <a:pt x="4114890" y="825500"/>
                </a:lnTo>
                <a:lnTo>
                  <a:pt x="4130372" y="787400"/>
                </a:lnTo>
                <a:lnTo>
                  <a:pt x="4137808" y="736600"/>
                </a:lnTo>
                <a:lnTo>
                  <a:pt x="4136211" y="685800"/>
                </a:lnTo>
                <a:lnTo>
                  <a:pt x="4124345" y="635000"/>
                </a:lnTo>
                <a:lnTo>
                  <a:pt x="4103000" y="596900"/>
                </a:lnTo>
                <a:lnTo>
                  <a:pt x="4073903" y="546100"/>
                </a:lnTo>
                <a:lnTo>
                  <a:pt x="4038780" y="508000"/>
                </a:lnTo>
                <a:lnTo>
                  <a:pt x="3999356" y="482600"/>
                </a:lnTo>
                <a:lnTo>
                  <a:pt x="3957358" y="444500"/>
                </a:lnTo>
                <a:lnTo>
                  <a:pt x="3872146" y="393700"/>
                </a:lnTo>
                <a:lnTo>
                  <a:pt x="3828856" y="368300"/>
                </a:lnTo>
                <a:lnTo>
                  <a:pt x="3784745" y="355600"/>
                </a:lnTo>
                <a:lnTo>
                  <a:pt x="3739918" y="330200"/>
                </a:lnTo>
                <a:lnTo>
                  <a:pt x="3694481" y="317500"/>
                </a:lnTo>
                <a:lnTo>
                  <a:pt x="3648538" y="292100"/>
                </a:lnTo>
                <a:lnTo>
                  <a:pt x="3414916" y="228600"/>
                </a:lnTo>
                <a:lnTo>
                  <a:pt x="3115484" y="152400"/>
                </a:lnTo>
                <a:lnTo>
                  <a:pt x="3065203" y="152400"/>
                </a:lnTo>
                <a:lnTo>
                  <a:pt x="2964363" y="127000"/>
                </a:lnTo>
                <a:lnTo>
                  <a:pt x="3217531" y="127000"/>
                </a:lnTo>
                <a:lnTo>
                  <a:pt x="3616134" y="228600"/>
                </a:lnTo>
                <a:lnTo>
                  <a:pt x="3664673" y="254000"/>
                </a:lnTo>
                <a:lnTo>
                  <a:pt x="3712843" y="266700"/>
                </a:lnTo>
                <a:lnTo>
                  <a:pt x="3760618" y="292100"/>
                </a:lnTo>
                <a:lnTo>
                  <a:pt x="3807971" y="304800"/>
                </a:lnTo>
                <a:lnTo>
                  <a:pt x="3844924" y="330200"/>
                </a:lnTo>
                <a:lnTo>
                  <a:pt x="3883386" y="342900"/>
                </a:lnTo>
                <a:lnTo>
                  <a:pt x="3922655" y="368300"/>
                </a:lnTo>
                <a:lnTo>
                  <a:pt x="3962029" y="381000"/>
                </a:lnTo>
                <a:lnTo>
                  <a:pt x="4000805" y="406400"/>
                </a:lnTo>
                <a:lnTo>
                  <a:pt x="4038282" y="431800"/>
                </a:lnTo>
                <a:lnTo>
                  <a:pt x="4073757" y="469900"/>
                </a:lnTo>
                <a:lnTo>
                  <a:pt x="4106527" y="495300"/>
                </a:lnTo>
                <a:lnTo>
                  <a:pt x="4135890" y="533400"/>
                </a:lnTo>
                <a:lnTo>
                  <a:pt x="4161144" y="558800"/>
                </a:lnTo>
                <a:lnTo>
                  <a:pt x="4181586" y="596900"/>
                </a:lnTo>
                <a:lnTo>
                  <a:pt x="4196515" y="635000"/>
                </a:lnTo>
                <a:lnTo>
                  <a:pt x="4205228" y="673100"/>
                </a:lnTo>
                <a:lnTo>
                  <a:pt x="4207022" y="711200"/>
                </a:lnTo>
                <a:lnTo>
                  <a:pt x="4201195" y="762000"/>
                </a:lnTo>
                <a:lnTo>
                  <a:pt x="4187045" y="800100"/>
                </a:lnTo>
                <a:lnTo>
                  <a:pt x="4258673" y="800100"/>
                </a:lnTo>
                <a:lnTo>
                  <a:pt x="4237876" y="825500"/>
                </a:lnTo>
                <a:lnTo>
                  <a:pt x="4200194" y="863600"/>
                </a:lnTo>
                <a:lnTo>
                  <a:pt x="4158053" y="889000"/>
                </a:lnTo>
                <a:lnTo>
                  <a:pt x="4113483" y="914400"/>
                </a:lnTo>
                <a:lnTo>
                  <a:pt x="4077361" y="952500"/>
                </a:lnTo>
                <a:lnTo>
                  <a:pt x="4038055" y="990600"/>
                </a:lnTo>
                <a:lnTo>
                  <a:pt x="3956417" y="990600"/>
                </a:lnTo>
                <a:lnTo>
                  <a:pt x="3910693" y="1016000"/>
                </a:lnTo>
                <a:lnTo>
                  <a:pt x="3383969" y="1155700"/>
                </a:lnTo>
                <a:lnTo>
                  <a:pt x="3334680" y="1155700"/>
                </a:lnTo>
                <a:lnTo>
                  <a:pt x="3235850" y="1181100"/>
                </a:lnTo>
                <a:close/>
              </a:path>
              <a:path w="4303395" h="1358900">
                <a:moveTo>
                  <a:pt x="2212453" y="165100"/>
                </a:moveTo>
                <a:lnTo>
                  <a:pt x="1567642" y="165100"/>
                </a:lnTo>
                <a:lnTo>
                  <a:pt x="1617262" y="152400"/>
                </a:lnTo>
                <a:lnTo>
                  <a:pt x="2224574" y="152400"/>
                </a:lnTo>
                <a:lnTo>
                  <a:pt x="2212453" y="165100"/>
                </a:lnTo>
                <a:close/>
              </a:path>
              <a:path w="4303395" h="1358900">
                <a:moveTo>
                  <a:pt x="1973837" y="177800"/>
                </a:moveTo>
                <a:lnTo>
                  <a:pt x="1418998" y="177800"/>
                </a:lnTo>
                <a:lnTo>
                  <a:pt x="1468506" y="165100"/>
                </a:lnTo>
                <a:lnTo>
                  <a:pt x="2027239" y="165100"/>
                </a:lnTo>
                <a:lnTo>
                  <a:pt x="1973837" y="177800"/>
                </a:lnTo>
                <a:close/>
              </a:path>
              <a:path w="4303395" h="1358900">
                <a:moveTo>
                  <a:pt x="1717378" y="190500"/>
                </a:moveTo>
                <a:lnTo>
                  <a:pt x="1320120" y="190500"/>
                </a:lnTo>
                <a:lnTo>
                  <a:pt x="1369535" y="177800"/>
                </a:lnTo>
                <a:lnTo>
                  <a:pt x="1767261" y="177800"/>
                </a:lnTo>
                <a:lnTo>
                  <a:pt x="1717378" y="190500"/>
                </a:lnTo>
                <a:close/>
              </a:path>
              <a:path w="4303395" h="1358900">
                <a:moveTo>
                  <a:pt x="1567847" y="203200"/>
                </a:moveTo>
                <a:lnTo>
                  <a:pt x="1221454" y="203200"/>
                </a:lnTo>
                <a:lnTo>
                  <a:pt x="1270759" y="190500"/>
                </a:lnTo>
                <a:lnTo>
                  <a:pt x="1617666" y="190500"/>
                </a:lnTo>
                <a:lnTo>
                  <a:pt x="1567847" y="203200"/>
                </a:lnTo>
                <a:close/>
              </a:path>
              <a:path w="4303395" h="1358900">
                <a:moveTo>
                  <a:pt x="2154383" y="215900"/>
                </a:moveTo>
                <a:lnTo>
                  <a:pt x="1681832" y="215900"/>
                </a:lnTo>
                <a:lnTo>
                  <a:pt x="1732317" y="203200"/>
                </a:lnTo>
                <a:lnTo>
                  <a:pt x="1934338" y="203200"/>
                </a:lnTo>
                <a:lnTo>
                  <a:pt x="1984834" y="190500"/>
                </a:lnTo>
                <a:lnTo>
                  <a:pt x="2152414" y="190500"/>
                </a:lnTo>
                <a:lnTo>
                  <a:pt x="2155654" y="203200"/>
                </a:lnTo>
                <a:lnTo>
                  <a:pt x="2154383" y="215900"/>
                </a:lnTo>
                <a:close/>
              </a:path>
              <a:path w="4303395" h="1358900">
                <a:moveTo>
                  <a:pt x="1319312" y="228600"/>
                </a:moveTo>
                <a:lnTo>
                  <a:pt x="1073918" y="228600"/>
                </a:lnTo>
                <a:lnTo>
                  <a:pt x="1172210" y="203200"/>
                </a:lnTo>
                <a:lnTo>
                  <a:pt x="1468307" y="203200"/>
                </a:lnTo>
                <a:lnTo>
                  <a:pt x="1418595" y="215900"/>
                </a:lnTo>
                <a:lnTo>
                  <a:pt x="1368928" y="215900"/>
                </a:lnTo>
                <a:lnTo>
                  <a:pt x="1319312" y="228600"/>
                </a:lnTo>
                <a:close/>
              </a:path>
              <a:path w="4303395" h="1358900">
                <a:moveTo>
                  <a:pt x="2134783" y="228600"/>
                </a:moveTo>
                <a:lnTo>
                  <a:pt x="1480154" y="228600"/>
                </a:lnTo>
                <a:lnTo>
                  <a:pt x="1530523" y="215900"/>
                </a:lnTo>
                <a:lnTo>
                  <a:pt x="2146904" y="215900"/>
                </a:lnTo>
                <a:lnTo>
                  <a:pt x="2134783" y="228600"/>
                </a:lnTo>
                <a:close/>
              </a:path>
              <a:path w="4303395" h="1358900">
                <a:moveTo>
                  <a:pt x="1115093" y="1282700"/>
                </a:moveTo>
                <a:lnTo>
                  <a:pt x="818720" y="1282700"/>
                </a:lnTo>
                <a:lnTo>
                  <a:pt x="669657" y="1244600"/>
                </a:lnTo>
                <a:lnTo>
                  <a:pt x="622557" y="1231900"/>
                </a:lnTo>
                <a:lnTo>
                  <a:pt x="575335" y="1231900"/>
                </a:lnTo>
                <a:lnTo>
                  <a:pt x="481163" y="1206500"/>
                </a:lnTo>
                <a:lnTo>
                  <a:pt x="434532" y="1181100"/>
                </a:lnTo>
                <a:lnTo>
                  <a:pt x="342977" y="1155700"/>
                </a:lnTo>
                <a:lnTo>
                  <a:pt x="298372" y="1130300"/>
                </a:lnTo>
                <a:lnTo>
                  <a:pt x="254762" y="1117600"/>
                </a:lnTo>
                <a:lnTo>
                  <a:pt x="212305" y="1092200"/>
                </a:lnTo>
                <a:lnTo>
                  <a:pt x="166662" y="1054100"/>
                </a:lnTo>
                <a:lnTo>
                  <a:pt x="122570" y="1028700"/>
                </a:lnTo>
                <a:lnTo>
                  <a:pt x="82153" y="990600"/>
                </a:lnTo>
                <a:lnTo>
                  <a:pt x="47536" y="952500"/>
                </a:lnTo>
                <a:lnTo>
                  <a:pt x="46891" y="939800"/>
                </a:lnTo>
                <a:lnTo>
                  <a:pt x="39898" y="939800"/>
                </a:lnTo>
                <a:lnTo>
                  <a:pt x="19994" y="901700"/>
                </a:lnTo>
                <a:lnTo>
                  <a:pt x="13861" y="876300"/>
                </a:lnTo>
                <a:lnTo>
                  <a:pt x="9891" y="876300"/>
                </a:lnTo>
                <a:lnTo>
                  <a:pt x="7921" y="863600"/>
                </a:lnTo>
                <a:lnTo>
                  <a:pt x="6113" y="850900"/>
                </a:lnTo>
                <a:lnTo>
                  <a:pt x="4506" y="850900"/>
                </a:lnTo>
                <a:lnTo>
                  <a:pt x="3142" y="838200"/>
                </a:lnTo>
                <a:lnTo>
                  <a:pt x="0" y="800100"/>
                </a:lnTo>
                <a:lnTo>
                  <a:pt x="6464" y="749300"/>
                </a:lnTo>
                <a:lnTo>
                  <a:pt x="21180" y="698500"/>
                </a:lnTo>
                <a:lnTo>
                  <a:pt x="42789" y="660400"/>
                </a:lnTo>
                <a:lnTo>
                  <a:pt x="69937" y="622300"/>
                </a:lnTo>
                <a:lnTo>
                  <a:pt x="101267" y="584200"/>
                </a:lnTo>
                <a:lnTo>
                  <a:pt x="135423" y="558800"/>
                </a:lnTo>
                <a:lnTo>
                  <a:pt x="175819" y="520700"/>
                </a:lnTo>
                <a:lnTo>
                  <a:pt x="218382" y="495300"/>
                </a:lnTo>
                <a:lnTo>
                  <a:pt x="262832" y="457200"/>
                </a:lnTo>
                <a:lnTo>
                  <a:pt x="308892" y="431800"/>
                </a:lnTo>
                <a:lnTo>
                  <a:pt x="356284" y="419100"/>
                </a:lnTo>
                <a:lnTo>
                  <a:pt x="404730" y="393700"/>
                </a:lnTo>
                <a:lnTo>
                  <a:pt x="453951" y="381000"/>
                </a:lnTo>
                <a:lnTo>
                  <a:pt x="503670" y="355600"/>
                </a:lnTo>
                <a:lnTo>
                  <a:pt x="603487" y="330200"/>
                </a:lnTo>
                <a:lnTo>
                  <a:pt x="1021197" y="228600"/>
                </a:lnTo>
                <a:lnTo>
                  <a:pt x="1269751" y="228600"/>
                </a:lnTo>
                <a:lnTo>
                  <a:pt x="1220249" y="241300"/>
                </a:lnTo>
                <a:lnTo>
                  <a:pt x="1170812" y="241300"/>
                </a:lnTo>
                <a:lnTo>
                  <a:pt x="1121444" y="254000"/>
                </a:lnTo>
                <a:lnTo>
                  <a:pt x="1072150" y="254000"/>
                </a:lnTo>
                <a:lnTo>
                  <a:pt x="924763" y="292100"/>
                </a:lnTo>
                <a:lnTo>
                  <a:pt x="875814" y="292100"/>
                </a:lnTo>
                <a:lnTo>
                  <a:pt x="531232" y="381000"/>
                </a:lnTo>
                <a:lnTo>
                  <a:pt x="483287" y="406400"/>
                </a:lnTo>
                <a:lnTo>
                  <a:pt x="435994" y="419100"/>
                </a:lnTo>
                <a:lnTo>
                  <a:pt x="389464" y="444500"/>
                </a:lnTo>
                <a:lnTo>
                  <a:pt x="351219" y="457200"/>
                </a:lnTo>
                <a:lnTo>
                  <a:pt x="312547" y="482600"/>
                </a:lnTo>
                <a:lnTo>
                  <a:pt x="274185" y="495300"/>
                </a:lnTo>
                <a:lnTo>
                  <a:pt x="236869" y="520700"/>
                </a:lnTo>
                <a:lnTo>
                  <a:pt x="318799" y="520700"/>
                </a:lnTo>
                <a:lnTo>
                  <a:pt x="254873" y="558800"/>
                </a:lnTo>
                <a:lnTo>
                  <a:pt x="214230" y="584200"/>
                </a:lnTo>
                <a:lnTo>
                  <a:pt x="176348" y="609600"/>
                </a:lnTo>
                <a:lnTo>
                  <a:pt x="142251" y="647700"/>
                </a:lnTo>
                <a:lnTo>
                  <a:pt x="112965" y="673100"/>
                </a:lnTo>
                <a:lnTo>
                  <a:pt x="89513" y="723900"/>
                </a:lnTo>
                <a:lnTo>
                  <a:pt x="73566" y="762000"/>
                </a:lnTo>
                <a:lnTo>
                  <a:pt x="71459" y="812800"/>
                </a:lnTo>
                <a:lnTo>
                  <a:pt x="81447" y="863600"/>
                </a:lnTo>
                <a:lnTo>
                  <a:pt x="101784" y="901700"/>
                </a:lnTo>
                <a:lnTo>
                  <a:pt x="130726" y="939800"/>
                </a:lnTo>
                <a:lnTo>
                  <a:pt x="166528" y="977900"/>
                </a:lnTo>
                <a:lnTo>
                  <a:pt x="207985" y="1016000"/>
                </a:lnTo>
                <a:lnTo>
                  <a:pt x="252649" y="1041400"/>
                </a:lnTo>
                <a:lnTo>
                  <a:pt x="299849" y="1054100"/>
                </a:lnTo>
                <a:lnTo>
                  <a:pt x="348916" y="1079500"/>
                </a:lnTo>
                <a:lnTo>
                  <a:pt x="697822" y="1168400"/>
                </a:lnTo>
                <a:lnTo>
                  <a:pt x="747238" y="1168400"/>
                </a:lnTo>
                <a:lnTo>
                  <a:pt x="846445" y="1193800"/>
                </a:lnTo>
                <a:lnTo>
                  <a:pt x="654498" y="1193800"/>
                </a:lnTo>
                <a:lnTo>
                  <a:pt x="669901" y="1206500"/>
                </a:lnTo>
                <a:lnTo>
                  <a:pt x="704880" y="1206500"/>
                </a:lnTo>
                <a:lnTo>
                  <a:pt x="908696" y="1257300"/>
                </a:lnTo>
                <a:lnTo>
                  <a:pt x="960109" y="1257300"/>
                </a:lnTo>
                <a:lnTo>
                  <a:pt x="1011661" y="1270000"/>
                </a:lnTo>
                <a:lnTo>
                  <a:pt x="1063330" y="1270000"/>
                </a:lnTo>
                <a:lnTo>
                  <a:pt x="1115093" y="1282700"/>
                </a:lnTo>
                <a:close/>
              </a:path>
              <a:path w="4303395" h="1358900">
                <a:moveTo>
                  <a:pt x="1905418" y="241300"/>
                </a:moveTo>
                <a:lnTo>
                  <a:pt x="1329335" y="241300"/>
                </a:lnTo>
                <a:lnTo>
                  <a:pt x="1379555" y="228600"/>
                </a:lnTo>
                <a:lnTo>
                  <a:pt x="1956511" y="228600"/>
                </a:lnTo>
                <a:lnTo>
                  <a:pt x="1905418" y="241300"/>
                </a:lnTo>
                <a:close/>
              </a:path>
              <a:path w="4303395" h="1358900">
                <a:moveTo>
                  <a:pt x="1652097" y="254000"/>
                </a:moveTo>
                <a:lnTo>
                  <a:pt x="1229087" y="254000"/>
                </a:lnTo>
                <a:lnTo>
                  <a:pt x="1279177" y="241300"/>
                </a:lnTo>
                <a:lnTo>
                  <a:pt x="1702464" y="241300"/>
                </a:lnTo>
                <a:lnTo>
                  <a:pt x="1652097" y="254000"/>
                </a:lnTo>
                <a:close/>
              </a:path>
              <a:path w="4303395" h="1358900">
                <a:moveTo>
                  <a:pt x="1350591" y="279400"/>
                </a:moveTo>
                <a:lnTo>
                  <a:pt x="1079280" y="279400"/>
                </a:lnTo>
                <a:lnTo>
                  <a:pt x="1179070" y="254000"/>
                </a:lnTo>
                <a:lnTo>
                  <a:pt x="1501163" y="254000"/>
                </a:lnTo>
                <a:lnTo>
                  <a:pt x="1450925" y="266700"/>
                </a:lnTo>
                <a:lnTo>
                  <a:pt x="1400732" y="266700"/>
                </a:lnTo>
                <a:lnTo>
                  <a:pt x="1350591" y="279400"/>
                </a:lnTo>
                <a:close/>
              </a:path>
              <a:path w="4303395" h="1358900">
                <a:moveTo>
                  <a:pt x="1051108" y="317500"/>
                </a:moveTo>
                <a:lnTo>
                  <a:pt x="885859" y="317500"/>
                </a:lnTo>
                <a:lnTo>
                  <a:pt x="1030755" y="279400"/>
                </a:lnTo>
                <a:lnTo>
                  <a:pt x="1250481" y="279400"/>
                </a:lnTo>
                <a:lnTo>
                  <a:pt x="1150640" y="304800"/>
                </a:lnTo>
                <a:lnTo>
                  <a:pt x="1100832" y="304800"/>
                </a:lnTo>
                <a:lnTo>
                  <a:pt x="1051108" y="317500"/>
                </a:lnTo>
                <a:close/>
              </a:path>
              <a:path w="4303395" h="1358900">
                <a:moveTo>
                  <a:pt x="318799" y="520700"/>
                </a:moveTo>
                <a:lnTo>
                  <a:pt x="236869" y="520700"/>
                </a:lnTo>
                <a:lnTo>
                  <a:pt x="279643" y="495300"/>
                </a:lnTo>
                <a:lnTo>
                  <a:pt x="323512" y="482600"/>
                </a:lnTo>
                <a:lnTo>
                  <a:pt x="368301" y="457200"/>
                </a:lnTo>
                <a:lnTo>
                  <a:pt x="459929" y="431800"/>
                </a:lnTo>
                <a:lnTo>
                  <a:pt x="506417" y="406400"/>
                </a:lnTo>
                <a:lnTo>
                  <a:pt x="837777" y="317500"/>
                </a:lnTo>
                <a:lnTo>
                  <a:pt x="1001472" y="317500"/>
                </a:lnTo>
                <a:lnTo>
                  <a:pt x="470900" y="457200"/>
                </a:lnTo>
                <a:lnTo>
                  <a:pt x="424568" y="482600"/>
                </a:lnTo>
                <a:lnTo>
                  <a:pt x="340345" y="508000"/>
                </a:lnTo>
                <a:lnTo>
                  <a:pt x="318799" y="520700"/>
                </a:lnTo>
                <a:close/>
              </a:path>
              <a:path w="4303395" h="1358900">
                <a:moveTo>
                  <a:pt x="3317136" y="1257300"/>
                </a:moveTo>
                <a:lnTo>
                  <a:pt x="3137813" y="1257300"/>
                </a:lnTo>
                <a:lnTo>
                  <a:pt x="3237382" y="1231900"/>
                </a:lnTo>
                <a:lnTo>
                  <a:pt x="3286973" y="1231900"/>
                </a:lnTo>
                <a:lnTo>
                  <a:pt x="3675624" y="1130300"/>
                </a:lnTo>
                <a:lnTo>
                  <a:pt x="3722804" y="1104900"/>
                </a:lnTo>
                <a:lnTo>
                  <a:pt x="3767308" y="1092200"/>
                </a:lnTo>
                <a:lnTo>
                  <a:pt x="3814170" y="1066800"/>
                </a:lnTo>
                <a:lnTo>
                  <a:pt x="3862141" y="1054100"/>
                </a:lnTo>
                <a:lnTo>
                  <a:pt x="3909973" y="1028700"/>
                </a:lnTo>
                <a:lnTo>
                  <a:pt x="3956417" y="990600"/>
                </a:lnTo>
                <a:lnTo>
                  <a:pt x="4038055" y="990600"/>
                </a:lnTo>
                <a:lnTo>
                  <a:pt x="3996633" y="1016000"/>
                </a:lnTo>
                <a:lnTo>
                  <a:pt x="3954159" y="1041400"/>
                </a:lnTo>
                <a:lnTo>
                  <a:pt x="3908135" y="1066800"/>
                </a:lnTo>
                <a:lnTo>
                  <a:pt x="3861069" y="1092200"/>
                </a:lnTo>
                <a:lnTo>
                  <a:pt x="3813100" y="1104900"/>
                </a:lnTo>
                <a:lnTo>
                  <a:pt x="3764365" y="1130300"/>
                </a:lnTo>
                <a:lnTo>
                  <a:pt x="3715002" y="1143000"/>
                </a:lnTo>
                <a:lnTo>
                  <a:pt x="3665149" y="1168400"/>
                </a:lnTo>
                <a:lnTo>
                  <a:pt x="3317136" y="1257300"/>
                </a:lnTo>
                <a:close/>
              </a:path>
              <a:path w="4303395" h="1358900">
                <a:moveTo>
                  <a:pt x="3087065" y="1206500"/>
                </a:moveTo>
                <a:lnTo>
                  <a:pt x="2809325" y="1206500"/>
                </a:lnTo>
                <a:lnTo>
                  <a:pt x="2858635" y="1193800"/>
                </a:lnTo>
                <a:lnTo>
                  <a:pt x="2908034" y="1193800"/>
                </a:lnTo>
                <a:lnTo>
                  <a:pt x="2957502" y="1181100"/>
                </a:lnTo>
                <a:lnTo>
                  <a:pt x="3186321" y="1181100"/>
                </a:lnTo>
                <a:lnTo>
                  <a:pt x="3087065" y="1206500"/>
                </a:lnTo>
                <a:close/>
              </a:path>
              <a:path w="4303395" h="1358900">
                <a:moveTo>
                  <a:pt x="704880" y="1206500"/>
                </a:moveTo>
                <a:lnTo>
                  <a:pt x="669901" y="1206500"/>
                </a:lnTo>
                <a:lnTo>
                  <a:pt x="654498" y="1193800"/>
                </a:lnTo>
                <a:lnTo>
                  <a:pt x="704880" y="1206500"/>
                </a:lnTo>
                <a:close/>
              </a:path>
              <a:path w="4303395" h="1358900">
                <a:moveTo>
                  <a:pt x="1146310" y="1231900"/>
                </a:moveTo>
                <a:lnTo>
                  <a:pt x="817230" y="1231900"/>
                </a:lnTo>
                <a:lnTo>
                  <a:pt x="715955" y="1206500"/>
                </a:lnTo>
                <a:lnTo>
                  <a:pt x="704880" y="1206500"/>
                </a:lnTo>
                <a:lnTo>
                  <a:pt x="654498" y="1193800"/>
                </a:lnTo>
                <a:lnTo>
                  <a:pt x="896215" y="1193800"/>
                </a:lnTo>
                <a:lnTo>
                  <a:pt x="996035" y="1219200"/>
                </a:lnTo>
                <a:lnTo>
                  <a:pt x="1096159" y="1219200"/>
                </a:lnTo>
                <a:lnTo>
                  <a:pt x="1146310" y="1231900"/>
                </a:lnTo>
                <a:close/>
              </a:path>
              <a:path w="4303395" h="1358900">
                <a:moveTo>
                  <a:pt x="2987587" y="1219200"/>
                </a:moveTo>
                <a:lnTo>
                  <a:pt x="2708801" y="1219200"/>
                </a:lnTo>
                <a:lnTo>
                  <a:pt x="2759082" y="1206500"/>
                </a:lnTo>
                <a:lnTo>
                  <a:pt x="3037351" y="1206500"/>
                </a:lnTo>
                <a:lnTo>
                  <a:pt x="2987587" y="1219200"/>
                </a:lnTo>
                <a:close/>
              </a:path>
              <a:path w="4303395" h="1358900">
                <a:moveTo>
                  <a:pt x="2887935" y="1231900"/>
                </a:moveTo>
                <a:lnTo>
                  <a:pt x="2557747" y="1231900"/>
                </a:lnTo>
                <a:lnTo>
                  <a:pt x="2608131" y="1219200"/>
                </a:lnTo>
                <a:lnTo>
                  <a:pt x="2937780" y="1219200"/>
                </a:lnTo>
                <a:lnTo>
                  <a:pt x="2887935" y="1231900"/>
                </a:lnTo>
                <a:close/>
              </a:path>
              <a:path w="4303395" h="1358900">
                <a:moveTo>
                  <a:pt x="1246735" y="1244600"/>
                </a:moveTo>
                <a:lnTo>
                  <a:pt x="918764" y="1244600"/>
                </a:lnTo>
                <a:lnTo>
                  <a:pt x="867967" y="1231900"/>
                </a:lnTo>
                <a:lnTo>
                  <a:pt x="1196505" y="1231900"/>
                </a:lnTo>
                <a:lnTo>
                  <a:pt x="1246735" y="1244600"/>
                </a:lnTo>
                <a:close/>
              </a:path>
              <a:path w="4303395" h="1358900">
                <a:moveTo>
                  <a:pt x="2788158" y="1244600"/>
                </a:moveTo>
                <a:lnTo>
                  <a:pt x="2406428" y="1244600"/>
                </a:lnTo>
                <a:lnTo>
                  <a:pt x="2456893" y="1231900"/>
                </a:lnTo>
                <a:lnTo>
                  <a:pt x="2838059" y="1231900"/>
                </a:lnTo>
                <a:lnTo>
                  <a:pt x="2788158" y="1244600"/>
                </a:lnTo>
                <a:close/>
              </a:path>
              <a:path w="4303395" h="1358900">
                <a:moveTo>
                  <a:pt x="1447788" y="1257300"/>
                </a:moveTo>
                <a:lnTo>
                  <a:pt x="1020524" y="1257300"/>
                </a:lnTo>
                <a:lnTo>
                  <a:pt x="969618" y="1244600"/>
                </a:lnTo>
                <a:lnTo>
                  <a:pt x="1397526" y="1244600"/>
                </a:lnTo>
                <a:lnTo>
                  <a:pt x="1447788" y="1257300"/>
                </a:lnTo>
                <a:close/>
              </a:path>
              <a:path w="4303395" h="1358900">
                <a:moveTo>
                  <a:pt x="2688304" y="1257300"/>
                </a:moveTo>
                <a:lnTo>
                  <a:pt x="2204365" y="1257300"/>
                </a:lnTo>
                <a:lnTo>
                  <a:pt x="2254906" y="1244600"/>
                </a:lnTo>
                <a:lnTo>
                  <a:pt x="2738237" y="1244600"/>
                </a:lnTo>
                <a:lnTo>
                  <a:pt x="2688304" y="1257300"/>
                </a:lnTo>
                <a:close/>
              </a:path>
              <a:path w="4303395" h="1358900">
                <a:moveTo>
                  <a:pt x="2538488" y="1270000"/>
                </a:moveTo>
                <a:lnTo>
                  <a:pt x="1122473" y="1270000"/>
                </a:lnTo>
                <a:lnTo>
                  <a:pt x="1071477" y="1257300"/>
                </a:lnTo>
                <a:lnTo>
                  <a:pt x="2588423" y="1257300"/>
                </a:lnTo>
                <a:lnTo>
                  <a:pt x="2538488" y="1270000"/>
                </a:lnTo>
                <a:close/>
              </a:path>
              <a:path w="4303395" h="1358900">
                <a:moveTo>
                  <a:pt x="3168253" y="1282700"/>
                </a:moveTo>
                <a:lnTo>
                  <a:pt x="2937863" y="1282700"/>
                </a:lnTo>
                <a:lnTo>
                  <a:pt x="2987886" y="1270000"/>
                </a:lnTo>
                <a:lnTo>
                  <a:pt x="3037904" y="1270000"/>
                </a:lnTo>
                <a:lnTo>
                  <a:pt x="3087888" y="1257300"/>
                </a:lnTo>
                <a:lnTo>
                  <a:pt x="3267613" y="1257300"/>
                </a:lnTo>
                <a:lnTo>
                  <a:pt x="3168253" y="1282700"/>
                </a:lnTo>
                <a:close/>
              </a:path>
              <a:path w="4303395" h="1358900">
                <a:moveTo>
                  <a:pt x="2387456" y="1282700"/>
                </a:moveTo>
                <a:lnTo>
                  <a:pt x="1224576" y="1282700"/>
                </a:lnTo>
                <a:lnTo>
                  <a:pt x="1173508" y="1270000"/>
                </a:lnTo>
                <a:lnTo>
                  <a:pt x="2437837" y="1270000"/>
                </a:lnTo>
                <a:lnTo>
                  <a:pt x="2387456" y="1282700"/>
                </a:lnTo>
                <a:close/>
              </a:path>
              <a:path w="4303395" h="1358900">
                <a:moveTo>
                  <a:pt x="1218810" y="1295400"/>
                </a:moveTo>
                <a:lnTo>
                  <a:pt x="918719" y="1295400"/>
                </a:lnTo>
                <a:lnTo>
                  <a:pt x="868666" y="1282700"/>
                </a:lnTo>
                <a:lnTo>
                  <a:pt x="1166927" y="1282700"/>
                </a:lnTo>
                <a:lnTo>
                  <a:pt x="1218810" y="1295400"/>
                </a:lnTo>
                <a:close/>
              </a:path>
              <a:path w="4303395" h="1358900">
                <a:moveTo>
                  <a:pt x="2185638" y="1295400"/>
                </a:moveTo>
                <a:lnTo>
                  <a:pt x="1427631" y="1295400"/>
                </a:lnTo>
                <a:lnTo>
                  <a:pt x="1377199" y="1282700"/>
                </a:lnTo>
                <a:lnTo>
                  <a:pt x="2236131" y="1282700"/>
                </a:lnTo>
                <a:lnTo>
                  <a:pt x="2185638" y="1295400"/>
                </a:lnTo>
                <a:close/>
              </a:path>
              <a:path w="4303395" h="1358900">
                <a:moveTo>
                  <a:pt x="3068522" y="1295400"/>
                </a:moveTo>
                <a:lnTo>
                  <a:pt x="2788012" y="1295400"/>
                </a:lnTo>
                <a:lnTo>
                  <a:pt x="2837899" y="1282700"/>
                </a:lnTo>
                <a:lnTo>
                  <a:pt x="3118430" y="1282700"/>
                </a:lnTo>
                <a:lnTo>
                  <a:pt x="3068522" y="1295400"/>
                </a:lnTo>
                <a:close/>
              </a:path>
              <a:path w="4303395" h="1358900">
                <a:moveTo>
                  <a:pt x="1374531" y="1308100"/>
                </a:moveTo>
                <a:lnTo>
                  <a:pt x="1019088" y="1308100"/>
                </a:lnTo>
                <a:lnTo>
                  <a:pt x="968864" y="1295400"/>
                </a:lnTo>
                <a:lnTo>
                  <a:pt x="1322635" y="1295400"/>
                </a:lnTo>
                <a:lnTo>
                  <a:pt x="1374531" y="1308100"/>
                </a:lnTo>
                <a:close/>
              </a:path>
              <a:path w="4303395" h="1358900">
                <a:moveTo>
                  <a:pt x="2968476" y="1308100"/>
                </a:moveTo>
                <a:lnTo>
                  <a:pt x="2637997" y="1308100"/>
                </a:lnTo>
                <a:lnTo>
                  <a:pt x="2688125" y="1295400"/>
                </a:lnTo>
                <a:lnTo>
                  <a:pt x="3018535" y="1295400"/>
                </a:lnTo>
                <a:lnTo>
                  <a:pt x="2968476" y="1308100"/>
                </a:lnTo>
                <a:close/>
              </a:path>
              <a:path w="4303395" h="1358900">
                <a:moveTo>
                  <a:pt x="1632952" y="1320800"/>
                </a:moveTo>
                <a:lnTo>
                  <a:pt x="1119717" y="1320800"/>
                </a:lnTo>
                <a:lnTo>
                  <a:pt x="1069377" y="1308100"/>
                </a:lnTo>
                <a:lnTo>
                  <a:pt x="1581484" y="1308100"/>
                </a:lnTo>
                <a:lnTo>
                  <a:pt x="1632952" y="1320800"/>
                </a:lnTo>
                <a:close/>
              </a:path>
              <a:path w="4303395" h="1358900">
                <a:moveTo>
                  <a:pt x="2868169" y="1320800"/>
                </a:moveTo>
                <a:lnTo>
                  <a:pt x="2386990" y="1320800"/>
                </a:lnTo>
                <a:lnTo>
                  <a:pt x="2437232" y="1308100"/>
                </a:lnTo>
                <a:lnTo>
                  <a:pt x="2918351" y="1308100"/>
                </a:lnTo>
                <a:lnTo>
                  <a:pt x="2868169" y="1320800"/>
                </a:lnTo>
                <a:close/>
              </a:path>
              <a:path w="4303395" h="1358900">
                <a:moveTo>
                  <a:pt x="2767656" y="1333500"/>
                </a:moveTo>
                <a:lnTo>
                  <a:pt x="1220495" y="1333500"/>
                </a:lnTo>
                <a:lnTo>
                  <a:pt x="1170094" y="1320800"/>
                </a:lnTo>
                <a:lnTo>
                  <a:pt x="2817935" y="1320800"/>
                </a:lnTo>
                <a:lnTo>
                  <a:pt x="2767656" y="1333500"/>
                </a:lnTo>
                <a:close/>
              </a:path>
              <a:path w="4303395" h="1358900">
                <a:moveTo>
                  <a:pt x="2566237" y="1346200"/>
                </a:moveTo>
                <a:lnTo>
                  <a:pt x="1370174" y="1346200"/>
                </a:lnTo>
                <a:lnTo>
                  <a:pt x="1320524" y="1333500"/>
                </a:lnTo>
                <a:lnTo>
                  <a:pt x="2616624" y="1333500"/>
                </a:lnTo>
                <a:lnTo>
                  <a:pt x="2566237" y="1346200"/>
                </a:lnTo>
                <a:close/>
              </a:path>
              <a:path w="4303395" h="1358900">
                <a:moveTo>
                  <a:pt x="2365997" y="1358900"/>
                </a:moveTo>
                <a:lnTo>
                  <a:pt x="1618820" y="1358900"/>
                </a:lnTo>
                <a:lnTo>
                  <a:pt x="1569047" y="1346200"/>
                </a:lnTo>
                <a:lnTo>
                  <a:pt x="2415731" y="1346200"/>
                </a:lnTo>
                <a:lnTo>
                  <a:pt x="2365997" y="1358900"/>
                </a:lnTo>
                <a:close/>
              </a:path>
            </a:pathLst>
          </a:custGeom>
          <a:solidFill>
            <a:srgbClr val="EC5E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2915450" y="3314055"/>
            <a:ext cx="4303395" cy="1358900"/>
          </a:xfrm>
          <a:custGeom>
            <a:avLst/>
            <a:gdLst/>
            <a:ahLst/>
            <a:cxnLst/>
            <a:rect l="l" t="t" r="r" b="b"/>
            <a:pathLst>
              <a:path w="4303394" h="1358900">
                <a:moveTo>
                  <a:pt x="2915788" y="12700"/>
                </a:moveTo>
                <a:lnTo>
                  <a:pt x="2050085" y="12700"/>
                </a:lnTo>
                <a:lnTo>
                  <a:pt x="2100929" y="0"/>
                </a:lnTo>
                <a:lnTo>
                  <a:pt x="2864976" y="0"/>
                </a:lnTo>
                <a:lnTo>
                  <a:pt x="2915788" y="12700"/>
                </a:lnTo>
                <a:close/>
              </a:path>
              <a:path w="4303394" h="1358900">
                <a:moveTo>
                  <a:pt x="3017018" y="25400"/>
                </a:moveTo>
                <a:lnTo>
                  <a:pt x="1846952" y="25400"/>
                </a:lnTo>
                <a:lnTo>
                  <a:pt x="1897691" y="12700"/>
                </a:lnTo>
                <a:lnTo>
                  <a:pt x="2966469" y="12700"/>
                </a:lnTo>
                <a:lnTo>
                  <a:pt x="3017018" y="25400"/>
                </a:lnTo>
                <a:close/>
              </a:path>
              <a:path w="4303394" h="1358900">
                <a:moveTo>
                  <a:pt x="2417372" y="38100"/>
                </a:moveTo>
                <a:lnTo>
                  <a:pt x="1745586" y="38100"/>
                </a:lnTo>
                <a:lnTo>
                  <a:pt x="1796249" y="25400"/>
                </a:lnTo>
                <a:lnTo>
                  <a:pt x="2468711" y="25400"/>
                </a:lnTo>
                <a:lnTo>
                  <a:pt x="2417372" y="38100"/>
                </a:lnTo>
                <a:close/>
              </a:path>
              <a:path w="4303394" h="1358900">
                <a:moveTo>
                  <a:pt x="3117704" y="38100"/>
                </a:moveTo>
                <a:lnTo>
                  <a:pt x="2571352" y="38100"/>
                </a:lnTo>
                <a:lnTo>
                  <a:pt x="2520041" y="25400"/>
                </a:lnTo>
                <a:lnTo>
                  <a:pt x="3067431" y="25400"/>
                </a:lnTo>
                <a:lnTo>
                  <a:pt x="3117704" y="38100"/>
                </a:lnTo>
                <a:close/>
              </a:path>
              <a:path w="4303394" h="1358900">
                <a:moveTo>
                  <a:pt x="2508924" y="50800"/>
                </a:moveTo>
                <a:lnTo>
                  <a:pt x="1593872" y="50800"/>
                </a:lnTo>
                <a:lnTo>
                  <a:pt x="1644393" y="38100"/>
                </a:lnTo>
                <a:lnTo>
                  <a:pt x="2459035" y="38100"/>
                </a:lnTo>
                <a:lnTo>
                  <a:pt x="2508924" y="50800"/>
                </a:lnTo>
                <a:close/>
              </a:path>
              <a:path w="4303394" h="1358900">
                <a:moveTo>
                  <a:pt x="3317337" y="76200"/>
                </a:moveTo>
                <a:lnTo>
                  <a:pt x="3081756" y="76200"/>
                </a:lnTo>
                <a:lnTo>
                  <a:pt x="2980258" y="50800"/>
                </a:lnTo>
                <a:lnTo>
                  <a:pt x="2878406" y="50800"/>
                </a:lnTo>
                <a:lnTo>
                  <a:pt x="2827367" y="38100"/>
                </a:lnTo>
                <a:lnTo>
                  <a:pt x="3167835" y="38100"/>
                </a:lnTo>
                <a:lnTo>
                  <a:pt x="3317337" y="76200"/>
                </a:lnTo>
                <a:close/>
              </a:path>
              <a:path w="4303394" h="1358900">
                <a:moveTo>
                  <a:pt x="2708023" y="63500"/>
                </a:moveTo>
                <a:lnTo>
                  <a:pt x="1494969" y="63500"/>
                </a:lnTo>
                <a:lnTo>
                  <a:pt x="1543404" y="50800"/>
                </a:lnTo>
                <a:lnTo>
                  <a:pt x="2658327" y="50800"/>
                </a:lnTo>
                <a:lnTo>
                  <a:pt x="2708023" y="63500"/>
                </a:lnTo>
                <a:close/>
              </a:path>
              <a:path w="4303394" h="1358900">
                <a:moveTo>
                  <a:pt x="2809843" y="76200"/>
                </a:moveTo>
                <a:lnTo>
                  <a:pt x="1398231" y="76200"/>
                </a:lnTo>
                <a:lnTo>
                  <a:pt x="1446577" y="63500"/>
                </a:lnTo>
                <a:lnTo>
                  <a:pt x="2758890" y="63500"/>
                </a:lnTo>
                <a:lnTo>
                  <a:pt x="2809843" y="76200"/>
                </a:lnTo>
                <a:close/>
              </a:path>
              <a:path w="4303394" h="1358900">
                <a:moveTo>
                  <a:pt x="1644404" y="88900"/>
                </a:moveTo>
                <a:lnTo>
                  <a:pt x="1301692" y="88900"/>
                </a:lnTo>
                <a:lnTo>
                  <a:pt x="1349935" y="76200"/>
                </a:lnTo>
                <a:lnTo>
                  <a:pt x="1694990" y="76200"/>
                </a:lnTo>
                <a:lnTo>
                  <a:pt x="1644404" y="88900"/>
                </a:lnTo>
                <a:close/>
              </a:path>
              <a:path w="4303394" h="1358900">
                <a:moveTo>
                  <a:pt x="3014012" y="101600"/>
                </a:moveTo>
                <a:lnTo>
                  <a:pt x="2659949" y="101600"/>
                </a:lnTo>
                <a:lnTo>
                  <a:pt x="2608987" y="88900"/>
                </a:lnTo>
                <a:lnTo>
                  <a:pt x="2506912" y="88900"/>
                </a:lnTo>
                <a:lnTo>
                  <a:pt x="2455808" y="76200"/>
                </a:lnTo>
                <a:lnTo>
                  <a:pt x="2911907" y="76200"/>
                </a:lnTo>
                <a:lnTo>
                  <a:pt x="3014012" y="101600"/>
                </a:lnTo>
                <a:close/>
              </a:path>
              <a:path w="4303394" h="1358900">
                <a:moveTo>
                  <a:pt x="4258673" y="800100"/>
                </a:moveTo>
                <a:lnTo>
                  <a:pt x="4187045" y="800100"/>
                </a:lnTo>
                <a:lnTo>
                  <a:pt x="4211956" y="774700"/>
                </a:lnTo>
                <a:lnTo>
                  <a:pt x="4228780" y="736600"/>
                </a:lnTo>
                <a:lnTo>
                  <a:pt x="4236155" y="685800"/>
                </a:lnTo>
                <a:lnTo>
                  <a:pt x="4232721" y="647700"/>
                </a:lnTo>
                <a:lnTo>
                  <a:pt x="4217117" y="596900"/>
                </a:lnTo>
                <a:lnTo>
                  <a:pt x="4195627" y="558800"/>
                </a:lnTo>
                <a:lnTo>
                  <a:pt x="4168534" y="520700"/>
                </a:lnTo>
                <a:lnTo>
                  <a:pt x="4136785" y="482600"/>
                </a:lnTo>
                <a:lnTo>
                  <a:pt x="4101323" y="444500"/>
                </a:lnTo>
                <a:lnTo>
                  <a:pt x="4063094" y="419100"/>
                </a:lnTo>
                <a:lnTo>
                  <a:pt x="4023043" y="393700"/>
                </a:lnTo>
                <a:lnTo>
                  <a:pt x="3941252" y="342900"/>
                </a:lnTo>
                <a:lnTo>
                  <a:pt x="3901402" y="317500"/>
                </a:lnTo>
                <a:lnTo>
                  <a:pt x="3856384" y="304800"/>
                </a:lnTo>
                <a:lnTo>
                  <a:pt x="3764642" y="254000"/>
                </a:lnTo>
                <a:lnTo>
                  <a:pt x="3718017" y="241300"/>
                </a:lnTo>
                <a:lnTo>
                  <a:pt x="3670957" y="215900"/>
                </a:lnTo>
                <a:lnTo>
                  <a:pt x="3527662" y="177800"/>
                </a:lnTo>
                <a:lnTo>
                  <a:pt x="3479359" y="152400"/>
                </a:lnTo>
                <a:lnTo>
                  <a:pt x="3283434" y="101600"/>
                </a:lnTo>
                <a:lnTo>
                  <a:pt x="3233199" y="101600"/>
                </a:lnTo>
                <a:lnTo>
                  <a:pt x="3132352" y="76200"/>
                </a:lnTo>
                <a:lnTo>
                  <a:pt x="3366863" y="76200"/>
                </a:lnTo>
                <a:lnTo>
                  <a:pt x="3465435" y="101600"/>
                </a:lnTo>
                <a:lnTo>
                  <a:pt x="3514474" y="127000"/>
                </a:lnTo>
                <a:lnTo>
                  <a:pt x="3660561" y="165100"/>
                </a:lnTo>
                <a:lnTo>
                  <a:pt x="3708903" y="190500"/>
                </a:lnTo>
                <a:lnTo>
                  <a:pt x="3804097" y="215900"/>
                </a:lnTo>
                <a:lnTo>
                  <a:pt x="3898425" y="266700"/>
                </a:lnTo>
                <a:lnTo>
                  <a:pt x="3945100" y="279400"/>
                </a:lnTo>
                <a:lnTo>
                  <a:pt x="3991038" y="304800"/>
                </a:lnTo>
                <a:lnTo>
                  <a:pt x="4035929" y="330200"/>
                </a:lnTo>
                <a:lnTo>
                  <a:pt x="4079465" y="355600"/>
                </a:lnTo>
                <a:lnTo>
                  <a:pt x="4121336" y="393700"/>
                </a:lnTo>
                <a:lnTo>
                  <a:pt x="4161235" y="419100"/>
                </a:lnTo>
                <a:lnTo>
                  <a:pt x="4198852" y="457200"/>
                </a:lnTo>
                <a:lnTo>
                  <a:pt x="4233804" y="495300"/>
                </a:lnTo>
                <a:lnTo>
                  <a:pt x="4263827" y="533400"/>
                </a:lnTo>
                <a:lnTo>
                  <a:pt x="4286778" y="584200"/>
                </a:lnTo>
                <a:lnTo>
                  <a:pt x="4300513" y="635000"/>
                </a:lnTo>
                <a:lnTo>
                  <a:pt x="4302886" y="685800"/>
                </a:lnTo>
                <a:lnTo>
                  <a:pt x="4291754" y="736600"/>
                </a:lnTo>
                <a:lnTo>
                  <a:pt x="4269072" y="787400"/>
                </a:lnTo>
                <a:lnTo>
                  <a:pt x="4258673" y="800100"/>
                </a:lnTo>
                <a:close/>
              </a:path>
              <a:path w="4303394" h="1358900">
                <a:moveTo>
                  <a:pt x="1392463" y="114300"/>
                </a:moveTo>
                <a:lnTo>
                  <a:pt x="1268388" y="114300"/>
                </a:lnTo>
                <a:lnTo>
                  <a:pt x="1275931" y="101600"/>
                </a:lnTo>
                <a:lnTo>
                  <a:pt x="1287514" y="88900"/>
                </a:lnTo>
                <a:lnTo>
                  <a:pt x="1543403" y="88900"/>
                </a:lnTo>
                <a:lnTo>
                  <a:pt x="1493006" y="101600"/>
                </a:lnTo>
                <a:lnTo>
                  <a:pt x="1442690" y="101600"/>
                </a:lnTo>
                <a:lnTo>
                  <a:pt x="1392463" y="114300"/>
                </a:lnTo>
                <a:close/>
              </a:path>
              <a:path w="4303394" h="1358900">
                <a:moveTo>
                  <a:pt x="3166801" y="127000"/>
                </a:moveTo>
                <a:lnTo>
                  <a:pt x="2913813" y="127000"/>
                </a:lnTo>
                <a:lnTo>
                  <a:pt x="2863182" y="114300"/>
                </a:lnTo>
                <a:lnTo>
                  <a:pt x="2812476" y="114300"/>
                </a:lnTo>
                <a:lnTo>
                  <a:pt x="2761698" y="101600"/>
                </a:lnTo>
                <a:lnTo>
                  <a:pt x="3065016" y="101600"/>
                </a:lnTo>
                <a:lnTo>
                  <a:pt x="3166801" y="127000"/>
                </a:lnTo>
                <a:close/>
              </a:path>
              <a:path w="4303394" h="1358900">
                <a:moveTo>
                  <a:pt x="1292315" y="127000"/>
                </a:moveTo>
                <a:lnTo>
                  <a:pt x="1268308" y="127000"/>
                </a:lnTo>
                <a:lnTo>
                  <a:pt x="1266328" y="114300"/>
                </a:lnTo>
                <a:lnTo>
                  <a:pt x="1342335" y="114300"/>
                </a:lnTo>
                <a:lnTo>
                  <a:pt x="1292315" y="127000"/>
                </a:lnTo>
                <a:close/>
              </a:path>
              <a:path w="4303394" h="1358900">
                <a:moveTo>
                  <a:pt x="2232053" y="152400"/>
                </a:moveTo>
                <a:lnTo>
                  <a:pt x="1766282" y="152400"/>
                </a:lnTo>
                <a:lnTo>
                  <a:pt x="1815996" y="139700"/>
                </a:lnTo>
                <a:lnTo>
                  <a:pt x="2014951" y="139700"/>
                </a:lnTo>
                <a:lnTo>
                  <a:pt x="2064695" y="127000"/>
                </a:lnTo>
                <a:lnTo>
                  <a:pt x="2230084" y="127000"/>
                </a:lnTo>
                <a:lnTo>
                  <a:pt x="2233324" y="139700"/>
                </a:lnTo>
                <a:lnTo>
                  <a:pt x="2232053" y="152400"/>
                </a:lnTo>
                <a:close/>
              </a:path>
              <a:path w="4303394" h="1358900">
                <a:moveTo>
                  <a:pt x="3235850" y="1181100"/>
                </a:moveTo>
                <a:lnTo>
                  <a:pt x="3007020" y="1181100"/>
                </a:lnTo>
                <a:lnTo>
                  <a:pt x="3056568" y="1168400"/>
                </a:lnTo>
                <a:lnTo>
                  <a:pt x="3106127" y="1168400"/>
                </a:lnTo>
                <a:lnTo>
                  <a:pt x="3205196" y="1143000"/>
                </a:lnTo>
                <a:lnTo>
                  <a:pt x="3254668" y="1143000"/>
                </a:lnTo>
                <a:lnTo>
                  <a:pt x="3353387" y="1117600"/>
                </a:lnTo>
                <a:lnTo>
                  <a:pt x="3402595" y="1117600"/>
                </a:lnTo>
                <a:lnTo>
                  <a:pt x="3837381" y="1003300"/>
                </a:lnTo>
                <a:lnTo>
                  <a:pt x="3878105" y="990600"/>
                </a:lnTo>
                <a:lnTo>
                  <a:pt x="3922686" y="965200"/>
                </a:lnTo>
                <a:lnTo>
                  <a:pt x="3969541" y="952500"/>
                </a:lnTo>
                <a:lnTo>
                  <a:pt x="4017085" y="927100"/>
                </a:lnTo>
                <a:lnTo>
                  <a:pt x="4063736" y="901700"/>
                </a:lnTo>
                <a:lnTo>
                  <a:pt x="4092349" y="863600"/>
                </a:lnTo>
                <a:lnTo>
                  <a:pt x="4114890" y="825500"/>
                </a:lnTo>
                <a:lnTo>
                  <a:pt x="4130372" y="787400"/>
                </a:lnTo>
                <a:lnTo>
                  <a:pt x="4137808" y="736600"/>
                </a:lnTo>
                <a:lnTo>
                  <a:pt x="4136211" y="685800"/>
                </a:lnTo>
                <a:lnTo>
                  <a:pt x="4124345" y="635000"/>
                </a:lnTo>
                <a:lnTo>
                  <a:pt x="4103000" y="596900"/>
                </a:lnTo>
                <a:lnTo>
                  <a:pt x="4073903" y="546100"/>
                </a:lnTo>
                <a:lnTo>
                  <a:pt x="4038780" y="508000"/>
                </a:lnTo>
                <a:lnTo>
                  <a:pt x="3999356" y="482600"/>
                </a:lnTo>
                <a:lnTo>
                  <a:pt x="3957358" y="444500"/>
                </a:lnTo>
                <a:lnTo>
                  <a:pt x="3872146" y="393700"/>
                </a:lnTo>
                <a:lnTo>
                  <a:pt x="3828856" y="368300"/>
                </a:lnTo>
                <a:lnTo>
                  <a:pt x="3784745" y="355600"/>
                </a:lnTo>
                <a:lnTo>
                  <a:pt x="3739918" y="330200"/>
                </a:lnTo>
                <a:lnTo>
                  <a:pt x="3694481" y="317500"/>
                </a:lnTo>
                <a:lnTo>
                  <a:pt x="3648538" y="292100"/>
                </a:lnTo>
                <a:lnTo>
                  <a:pt x="3414916" y="228600"/>
                </a:lnTo>
                <a:lnTo>
                  <a:pt x="3115484" y="152400"/>
                </a:lnTo>
                <a:lnTo>
                  <a:pt x="3065203" y="152400"/>
                </a:lnTo>
                <a:lnTo>
                  <a:pt x="2964363" y="127000"/>
                </a:lnTo>
                <a:lnTo>
                  <a:pt x="3217531" y="127000"/>
                </a:lnTo>
                <a:lnTo>
                  <a:pt x="3616134" y="228600"/>
                </a:lnTo>
                <a:lnTo>
                  <a:pt x="3664673" y="254000"/>
                </a:lnTo>
                <a:lnTo>
                  <a:pt x="3712843" y="266700"/>
                </a:lnTo>
                <a:lnTo>
                  <a:pt x="3760618" y="292100"/>
                </a:lnTo>
                <a:lnTo>
                  <a:pt x="3807971" y="304800"/>
                </a:lnTo>
                <a:lnTo>
                  <a:pt x="3844924" y="330200"/>
                </a:lnTo>
                <a:lnTo>
                  <a:pt x="3883386" y="342900"/>
                </a:lnTo>
                <a:lnTo>
                  <a:pt x="3922655" y="368300"/>
                </a:lnTo>
                <a:lnTo>
                  <a:pt x="3962029" y="381000"/>
                </a:lnTo>
                <a:lnTo>
                  <a:pt x="4000805" y="406400"/>
                </a:lnTo>
                <a:lnTo>
                  <a:pt x="4038282" y="431800"/>
                </a:lnTo>
                <a:lnTo>
                  <a:pt x="4073757" y="469900"/>
                </a:lnTo>
                <a:lnTo>
                  <a:pt x="4106527" y="495300"/>
                </a:lnTo>
                <a:lnTo>
                  <a:pt x="4135890" y="533400"/>
                </a:lnTo>
                <a:lnTo>
                  <a:pt x="4161144" y="558800"/>
                </a:lnTo>
                <a:lnTo>
                  <a:pt x="4181586" y="596900"/>
                </a:lnTo>
                <a:lnTo>
                  <a:pt x="4196515" y="635000"/>
                </a:lnTo>
                <a:lnTo>
                  <a:pt x="4205228" y="673100"/>
                </a:lnTo>
                <a:lnTo>
                  <a:pt x="4207022" y="711200"/>
                </a:lnTo>
                <a:lnTo>
                  <a:pt x="4201195" y="762000"/>
                </a:lnTo>
                <a:lnTo>
                  <a:pt x="4187045" y="800100"/>
                </a:lnTo>
                <a:lnTo>
                  <a:pt x="4258673" y="800100"/>
                </a:lnTo>
                <a:lnTo>
                  <a:pt x="4237876" y="825500"/>
                </a:lnTo>
                <a:lnTo>
                  <a:pt x="4200194" y="863600"/>
                </a:lnTo>
                <a:lnTo>
                  <a:pt x="4158053" y="889000"/>
                </a:lnTo>
                <a:lnTo>
                  <a:pt x="4113483" y="914400"/>
                </a:lnTo>
                <a:lnTo>
                  <a:pt x="4077361" y="952500"/>
                </a:lnTo>
                <a:lnTo>
                  <a:pt x="4038055" y="990600"/>
                </a:lnTo>
                <a:lnTo>
                  <a:pt x="3956417" y="990600"/>
                </a:lnTo>
                <a:lnTo>
                  <a:pt x="3910693" y="1016000"/>
                </a:lnTo>
                <a:lnTo>
                  <a:pt x="3383969" y="1155700"/>
                </a:lnTo>
                <a:lnTo>
                  <a:pt x="3334680" y="1155700"/>
                </a:lnTo>
                <a:lnTo>
                  <a:pt x="3235850" y="1181100"/>
                </a:lnTo>
                <a:close/>
              </a:path>
              <a:path w="4303394" h="1358900">
                <a:moveTo>
                  <a:pt x="2212453" y="165100"/>
                </a:moveTo>
                <a:lnTo>
                  <a:pt x="1567642" y="165100"/>
                </a:lnTo>
                <a:lnTo>
                  <a:pt x="1617262" y="152400"/>
                </a:lnTo>
                <a:lnTo>
                  <a:pt x="2224574" y="152400"/>
                </a:lnTo>
                <a:lnTo>
                  <a:pt x="2212453" y="165100"/>
                </a:lnTo>
                <a:close/>
              </a:path>
              <a:path w="4303394" h="1358900">
                <a:moveTo>
                  <a:pt x="1973837" y="177800"/>
                </a:moveTo>
                <a:lnTo>
                  <a:pt x="1418998" y="177800"/>
                </a:lnTo>
                <a:lnTo>
                  <a:pt x="1468506" y="165100"/>
                </a:lnTo>
                <a:lnTo>
                  <a:pt x="2027239" y="165100"/>
                </a:lnTo>
                <a:lnTo>
                  <a:pt x="1973837" y="177800"/>
                </a:lnTo>
                <a:close/>
              </a:path>
              <a:path w="4303394" h="1358900">
                <a:moveTo>
                  <a:pt x="1717378" y="190500"/>
                </a:moveTo>
                <a:lnTo>
                  <a:pt x="1320120" y="190500"/>
                </a:lnTo>
                <a:lnTo>
                  <a:pt x="1369535" y="177800"/>
                </a:lnTo>
                <a:lnTo>
                  <a:pt x="1767261" y="177800"/>
                </a:lnTo>
                <a:lnTo>
                  <a:pt x="1717378" y="190500"/>
                </a:lnTo>
                <a:close/>
              </a:path>
              <a:path w="4303394" h="1358900">
                <a:moveTo>
                  <a:pt x="1567847" y="203200"/>
                </a:moveTo>
                <a:lnTo>
                  <a:pt x="1221454" y="203200"/>
                </a:lnTo>
                <a:lnTo>
                  <a:pt x="1270759" y="190500"/>
                </a:lnTo>
                <a:lnTo>
                  <a:pt x="1617666" y="190500"/>
                </a:lnTo>
                <a:lnTo>
                  <a:pt x="1567847" y="203200"/>
                </a:lnTo>
                <a:close/>
              </a:path>
              <a:path w="4303394" h="1358900">
                <a:moveTo>
                  <a:pt x="2154383" y="215900"/>
                </a:moveTo>
                <a:lnTo>
                  <a:pt x="1681832" y="215900"/>
                </a:lnTo>
                <a:lnTo>
                  <a:pt x="1732317" y="203200"/>
                </a:lnTo>
                <a:lnTo>
                  <a:pt x="1934338" y="203200"/>
                </a:lnTo>
                <a:lnTo>
                  <a:pt x="1984834" y="190500"/>
                </a:lnTo>
                <a:lnTo>
                  <a:pt x="2152414" y="190500"/>
                </a:lnTo>
                <a:lnTo>
                  <a:pt x="2155654" y="203200"/>
                </a:lnTo>
                <a:lnTo>
                  <a:pt x="2154383" y="215900"/>
                </a:lnTo>
                <a:close/>
              </a:path>
              <a:path w="4303394" h="1358900">
                <a:moveTo>
                  <a:pt x="1319312" y="228600"/>
                </a:moveTo>
                <a:lnTo>
                  <a:pt x="1073918" y="228600"/>
                </a:lnTo>
                <a:lnTo>
                  <a:pt x="1172210" y="203200"/>
                </a:lnTo>
                <a:lnTo>
                  <a:pt x="1468307" y="203200"/>
                </a:lnTo>
                <a:lnTo>
                  <a:pt x="1418595" y="215900"/>
                </a:lnTo>
                <a:lnTo>
                  <a:pt x="1368928" y="215900"/>
                </a:lnTo>
                <a:lnTo>
                  <a:pt x="1319312" y="228600"/>
                </a:lnTo>
                <a:close/>
              </a:path>
              <a:path w="4303394" h="1358900">
                <a:moveTo>
                  <a:pt x="2134783" y="228600"/>
                </a:moveTo>
                <a:lnTo>
                  <a:pt x="1480154" y="228600"/>
                </a:lnTo>
                <a:lnTo>
                  <a:pt x="1530523" y="215900"/>
                </a:lnTo>
                <a:lnTo>
                  <a:pt x="2146904" y="215900"/>
                </a:lnTo>
                <a:lnTo>
                  <a:pt x="2134783" y="228600"/>
                </a:lnTo>
                <a:close/>
              </a:path>
              <a:path w="4303394" h="1358900">
                <a:moveTo>
                  <a:pt x="1115093" y="1282700"/>
                </a:moveTo>
                <a:lnTo>
                  <a:pt x="818720" y="1282700"/>
                </a:lnTo>
                <a:lnTo>
                  <a:pt x="669657" y="1244600"/>
                </a:lnTo>
                <a:lnTo>
                  <a:pt x="622557" y="1231900"/>
                </a:lnTo>
                <a:lnTo>
                  <a:pt x="575335" y="1231900"/>
                </a:lnTo>
                <a:lnTo>
                  <a:pt x="481163" y="1206500"/>
                </a:lnTo>
                <a:lnTo>
                  <a:pt x="434532" y="1181100"/>
                </a:lnTo>
                <a:lnTo>
                  <a:pt x="342977" y="1155700"/>
                </a:lnTo>
                <a:lnTo>
                  <a:pt x="298372" y="1130300"/>
                </a:lnTo>
                <a:lnTo>
                  <a:pt x="254762" y="1117600"/>
                </a:lnTo>
                <a:lnTo>
                  <a:pt x="212305" y="1092200"/>
                </a:lnTo>
                <a:lnTo>
                  <a:pt x="166662" y="1054100"/>
                </a:lnTo>
                <a:lnTo>
                  <a:pt x="122570" y="1028700"/>
                </a:lnTo>
                <a:lnTo>
                  <a:pt x="82153" y="990600"/>
                </a:lnTo>
                <a:lnTo>
                  <a:pt x="47536" y="952500"/>
                </a:lnTo>
                <a:lnTo>
                  <a:pt x="46891" y="939800"/>
                </a:lnTo>
                <a:lnTo>
                  <a:pt x="39898" y="939800"/>
                </a:lnTo>
                <a:lnTo>
                  <a:pt x="19994" y="901700"/>
                </a:lnTo>
                <a:lnTo>
                  <a:pt x="13861" y="876300"/>
                </a:lnTo>
                <a:lnTo>
                  <a:pt x="9891" y="876300"/>
                </a:lnTo>
                <a:lnTo>
                  <a:pt x="7921" y="863600"/>
                </a:lnTo>
                <a:lnTo>
                  <a:pt x="6113" y="850900"/>
                </a:lnTo>
                <a:lnTo>
                  <a:pt x="4506" y="850900"/>
                </a:lnTo>
                <a:lnTo>
                  <a:pt x="3142" y="838200"/>
                </a:lnTo>
                <a:lnTo>
                  <a:pt x="0" y="800100"/>
                </a:lnTo>
                <a:lnTo>
                  <a:pt x="6464" y="749300"/>
                </a:lnTo>
                <a:lnTo>
                  <a:pt x="21180" y="698500"/>
                </a:lnTo>
                <a:lnTo>
                  <a:pt x="42789" y="660400"/>
                </a:lnTo>
                <a:lnTo>
                  <a:pt x="69937" y="622300"/>
                </a:lnTo>
                <a:lnTo>
                  <a:pt x="101267" y="584200"/>
                </a:lnTo>
                <a:lnTo>
                  <a:pt x="135423" y="558800"/>
                </a:lnTo>
                <a:lnTo>
                  <a:pt x="175819" y="520700"/>
                </a:lnTo>
                <a:lnTo>
                  <a:pt x="218382" y="495300"/>
                </a:lnTo>
                <a:lnTo>
                  <a:pt x="262832" y="457200"/>
                </a:lnTo>
                <a:lnTo>
                  <a:pt x="308892" y="431800"/>
                </a:lnTo>
                <a:lnTo>
                  <a:pt x="356284" y="419100"/>
                </a:lnTo>
                <a:lnTo>
                  <a:pt x="404730" y="393700"/>
                </a:lnTo>
                <a:lnTo>
                  <a:pt x="453951" y="381000"/>
                </a:lnTo>
                <a:lnTo>
                  <a:pt x="503670" y="355600"/>
                </a:lnTo>
                <a:lnTo>
                  <a:pt x="603487" y="330200"/>
                </a:lnTo>
                <a:lnTo>
                  <a:pt x="1021197" y="228600"/>
                </a:lnTo>
                <a:lnTo>
                  <a:pt x="1269751" y="228600"/>
                </a:lnTo>
                <a:lnTo>
                  <a:pt x="1220249" y="241300"/>
                </a:lnTo>
                <a:lnTo>
                  <a:pt x="1170812" y="241300"/>
                </a:lnTo>
                <a:lnTo>
                  <a:pt x="1121444" y="254000"/>
                </a:lnTo>
                <a:lnTo>
                  <a:pt x="1072150" y="254000"/>
                </a:lnTo>
                <a:lnTo>
                  <a:pt x="924763" y="292100"/>
                </a:lnTo>
                <a:lnTo>
                  <a:pt x="875814" y="292100"/>
                </a:lnTo>
                <a:lnTo>
                  <a:pt x="531232" y="381000"/>
                </a:lnTo>
                <a:lnTo>
                  <a:pt x="483287" y="406400"/>
                </a:lnTo>
                <a:lnTo>
                  <a:pt x="435994" y="419100"/>
                </a:lnTo>
                <a:lnTo>
                  <a:pt x="389464" y="444500"/>
                </a:lnTo>
                <a:lnTo>
                  <a:pt x="351219" y="457200"/>
                </a:lnTo>
                <a:lnTo>
                  <a:pt x="312547" y="482600"/>
                </a:lnTo>
                <a:lnTo>
                  <a:pt x="274185" y="495300"/>
                </a:lnTo>
                <a:lnTo>
                  <a:pt x="236869" y="520700"/>
                </a:lnTo>
                <a:lnTo>
                  <a:pt x="318799" y="520700"/>
                </a:lnTo>
                <a:lnTo>
                  <a:pt x="254873" y="558800"/>
                </a:lnTo>
                <a:lnTo>
                  <a:pt x="214230" y="584200"/>
                </a:lnTo>
                <a:lnTo>
                  <a:pt x="176348" y="609600"/>
                </a:lnTo>
                <a:lnTo>
                  <a:pt x="142251" y="647700"/>
                </a:lnTo>
                <a:lnTo>
                  <a:pt x="112965" y="673100"/>
                </a:lnTo>
                <a:lnTo>
                  <a:pt x="89513" y="723900"/>
                </a:lnTo>
                <a:lnTo>
                  <a:pt x="73566" y="762000"/>
                </a:lnTo>
                <a:lnTo>
                  <a:pt x="71459" y="812800"/>
                </a:lnTo>
                <a:lnTo>
                  <a:pt x="81447" y="863600"/>
                </a:lnTo>
                <a:lnTo>
                  <a:pt x="101784" y="901700"/>
                </a:lnTo>
                <a:lnTo>
                  <a:pt x="130726" y="939800"/>
                </a:lnTo>
                <a:lnTo>
                  <a:pt x="166528" y="977900"/>
                </a:lnTo>
                <a:lnTo>
                  <a:pt x="207985" y="1016000"/>
                </a:lnTo>
                <a:lnTo>
                  <a:pt x="252649" y="1041400"/>
                </a:lnTo>
                <a:lnTo>
                  <a:pt x="299849" y="1054100"/>
                </a:lnTo>
                <a:lnTo>
                  <a:pt x="348916" y="1079500"/>
                </a:lnTo>
                <a:lnTo>
                  <a:pt x="697822" y="1168400"/>
                </a:lnTo>
                <a:lnTo>
                  <a:pt x="747238" y="1168400"/>
                </a:lnTo>
                <a:lnTo>
                  <a:pt x="846445" y="1193800"/>
                </a:lnTo>
                <a:lnTo>
                  <a:pt x="654498" y="1193800"/>
                </a:lnTo>
                <a:lnTo>
                  <a:pt x="669901" y="1206500"/>
                </a:lnTo>
                <a:lnTo>
                  <a:pt x="704880" y="1206500"/>
                </a:lnTo>
                <a:lnTo>
                  <a:pt x="908696" y="1257300"/>
                </a:lnTo>
                <a:lnTo>
                  <a:pt x="960109" y="1257300"/>
                </a:lnTo>
                <a:lnTo>
                  <a:pt x="1011661" y="1270000"/>
                </a:lnTo>
                <a:lnTo>
                  <a:pt x="1063330" y="1270000"/>
                </a:lnTo>
                <a:lnTo>
                  <a:pt x="1115093" y="1282700"/>
                </a:lnTo>
                <a:close/>
              </a:path>
              <a:path w="4303394" h="1358900">
                <a:moveTo>
                  <a:pt x="1905418" y="241300"/>
                </a:moveTo>
                <a:lnTo>
                  <a:pt x="1329335" y="241300"/>
                </a:lnTo>
                <a:lnTo>
                  <a:pt x="1379555" y="228600"/>
                </a:lnTo>
                <a:lnTo>
                  <a:pt x="1956511" y="228600"/>
                </a:lnTo>
                <a:lnTo>
                  <a:pt x="1905418" y="241300"/>
                </a:lnTo>
                <a:close/>
              </a:path>
              <a:path w="4303394" h="1358900">
                <a:moveTo>
                  <a:pt x="1652097" y="254000"/>
                </a:moveTo>
                <a:lnTo>
                  <a:pt x="1229087" y="254000"/>
                </a:lnTo>
                <a:lnTo>
                  <a:pt x="1279177" y="241300"/>
                </a:lnTo>
                <a:lnTo>
                  <a:pt x="1702464" y="241300"/>
                </a:lnTo>
                <a:lnTo>
                  <a:pt x="1652097" y="254000"/>
                </a:lnTo>
                <a:close/>
              </a:path>
              <a:path w="4303394" h="1358900">
                <a:moveTo>
                  <a:pt x="1350591" y="279400"/>
                </a:moveTo>
                <a:lnTo>
                  <a:pt x="1079280" y="279400"/>
                </a:lnTo>
                <a:lnTo>
                  <a:pt x="1179070" y="254000"/>
                </a:lnTo>
                <a:lnTo>
                  <a:pt x="1501163" y="254000"/>
                </a:lnTo>
                <a:lnTo>
                  <a:pt x="1450925" y="266700"/>
                </a:lnTo>
                <a:lnTo>
                  <a:pt x="1400732" y="266700"/>
                </a:lnTo>
                <a:lnTo>
                  <a:pt x="1350591" y="279400"/>
                </a:lnTo>
                <a:close/>
              </a:path>
              <a:path w="4303394" h="1358900">
                <a:moveTo>
                  <a:pt x="1051108" y="317500"/>
                </a:moveTo>
                <a:lnTo>
                  <a:pt x="885859" y="317500"/>
                </a:lnTo>
                <a:lnTo>
                  <a:pt x="1030755" y="279400"/>
                </a:lnTo>
                <a:lnTo>
                  <a:pt x="1250481" y="279400"/>
                </a:lnTo>
                <a:lnTo>
                  <a:pt x="1150640" y="304800"/>
                </a:lnTo>
                <a:lnTo>
                  <a:pt x="1100832" y="304800"/>
                </a:lnTo>
                <a:lnTo>
                  <a:pt x="1051108" y="317500"/>
                </a:lnTo>
                <a:close/>
              </a:path>
              <a:path w="4303394" h="1358900">
                <a:moveTo>
                  <a:pt x="318799" y="520700"/>
                </a:moveTo>
                <a:lnTo>
                  <a:pt x="236869" y="520700"/>
                </a:lnTo>
                <a:lnTo>
                  <a:pt x="279643" y="495300"/>
                </a:lnTo>
                <a:lnTo>
                  <a:pt x="323512" y="482600"/>
                </a:lnTo>
                <a:lnTo>
                  <a:pt x="368301" y="457200"/>
                </a:lnTo>
                <a:lnTo>
                  <a:pt x="459929" y="431800"/>
                </a:lnTo>
                <a:lnTo>
                  <a:pt x="506417" y="406400"/>
                </a:lnTo>
                <a:lnTo>
                  <a:pt x="837777" y="317500"/>
                </a:lnTo>
                <a:lnTo>
                  <a:pt x="1001472" y="317500"/>
                </a:lnTo>
                <a:lnTo>
                  <a:pt x="470900" y="457200"/>
                </a:lnTo>
                <a:lnTo>
                  <a:pt x="424568" y="482600"/>
                </a:lnTo>
                <a:lnTo>
                  <a:pt x="340345" y="508000"/>
                </a:lnTo>
                <a:lnTo>
                  <a:pt x="318799" y="520700"/>
                </a:lnTo>
                <a:close/>
              </a:path>
              <a:path w="4303394" h="1358900">
                <a:moveTo>
                  <a:pt x="3317136" y="1257300"/>
                </a:moveTo>
                <a:lnTo>
                  <a:pt x="3137813" y="1257300"/>
                </a:lnTo>
                <a:lnTo>
                  <a:pt x="3237382" y="1231900"/>
                </a:lnTo>
                <a:lnTo>
                  <a:pt x="3286973" y="1231900"/>
                </a:lnTo>
                <a:lnTo>
                  <a:pt x="3675624" y="1130300"/>
                </a:lnTo>
                <a:lnTo>
                  <a:pt x="3722804" y="1104900"/>
                </a:lnTo>
                <a:lnTo>
                  <a:pt x="3767308" y="1092200"/>
                </a:lnTo>
                <a:lnTo>
                  <a:pt x="3814170" y="1066800"/>
                </a:lnTo>
                <a:lnTo>
                  <a:pt x="3862141" y="1054100"/>
                </a:lnTo>
                <a:lnTo>
                  <a:pt x="3909973" y="1028700"/>
                </a:lnTo>
                <a:lnTo>
                  <a:pt x="3956417" y="990600"/>
                </a:lnTo>
                <a:lnTo>
                  <a:pt x="4038055" y="990600"/>
                </a:lnTo>
                <a:lnTo>
                  <a:pt x="3996633" y="1016000"/>
                </a:lnTo>
                <a:lnTo>
                  <a:pt x="3954159" y="1041400"/>
                </a:lnTo>
                <a:lnTo>
                  <a:pt x="3908135" y="1066800"/>
                </a:lnTo>
                <a:lnTo>
                  <a:pt x="3861069" y="1092200"/>
                </a:lnTo>
                <a:lnTo>
                  <a:pt x="3813100" y="1104900"/>
                </a:lnTo>
                <a:lnTo>
                  <a:pt x="3764365" y="1130300"/>
                </a:lnTo>
                <a:lnTo>
                  <a:pt x="3715002" y="1143000"/>
                </a:lnTo>
                <a:lnTo>
                  <a:pt x="3665149" y="1168400"/>
                </a:lnTo>
                <a:lnTo>
                  <a:pt x="3317136" y="1257300"/>
                </a:lnTo>
                <a:close/>
              </a:path>
              <a:path w="4303394" h="1358900">
                <a:moveTo>
                  <a:pt x="3087065" y="1206500"/>
                </a:moveTo>
                <a:lnTo>
                  <a:pt x="2809325" y="1206500"/>
                </a:lnTo>
                <a:lnTo>
                  <a:pt x="2858635" y="1193800"/>
                </a:lnTo>
                <a:lnTo>
                  <a:pt x="2908034" y="1193800"/>
                </a:lnTo>
                <a:lnTo>
                  <a:pt x="2957502" y="1181100"/>
                </a:lnTo>
                <a:lnTo>
                  <a:pt x="3186321" y="1181100"/>
                </a:lnTo>
                <a:lnTo>
                  <a:pt x="3087065" y="1206500"/>
                </a:lnTo>
                <a:close/>
              </a:path>
              <a:path w="4303394" h="1358900">
                <a:moveTo>
                  <a:pt x="704880" y="1206500"/>
                </a:moveTo>
                <a:lnTo>
                  <a:pt x="669901" y="1206500"/>
                </a:lnTo>
                <a:lnTo>
                  <a:pt x="654498" y="1193800"/>
                </a:lnTo>
                <a:lnTo>
                  <a:pt x="704880" y="1206500"/>
                </a:lnTo>
                <a:close/>
              </a:path>
              <a:path w="4303394" h="1358900">
                <a:moveTo>
                  <a:pt x="1146310" y="1231900"/>
                </a:moveTo>
                <a:lnTo>
                  <a:pt x="817230" y="1231900"/>
                </a:lnTo>
                <a:lnTo>
                  <a:pt x="715955" y="1206500"/>
                </a:lnTo>
                <a:lnTo>
                  <a:pt x="704880" y="1206500"/>
                </a:lnTo>
                <a:lnTo>
                  <a:pt x="654498" y="1193800"/>
                </a:lnTo>
                <a:lnTo>
                  <a:pt x="896215" y="1193800"/>
                </a:lnTo>
                <a:lnTo>
                  <a:pt x="996035" y="1219200"/>
                </a:lnTo>
                <a:lnTo>
                  <a:pt x="1096159" y="1219200"/>
                </a:lnTo>
                <a:lnTo>
                  <a:pt x="1146310" y="1231900"/>
                </a:lnTo>
                <a:close/>
              </a:path>
              <a:path w="4303394" h="1358900">
                <a:moveTo>
                  <a:pt x="2987587" y="1219200"/>
                </a:moveTo>
                <a:lnTo>
                  <a:pt x="2708801" y="1219200"/>
                </a:lnTo>
                <a:lnTo>
                  <a:pt x="2759082" y="1206500"/>
                </a:lnTo>
                <a:lnTo>
                  <a:pt x="3037351" y="1206500"/>
                </a:lnTo>
                <a:lnTo>
                  <a:pt x="2987587" y="1219200"/>
                </a:lnTo>
                <a:close/>
              </a:path>
              <a:path w="4303394" h="1358900">
                <a:moveTo>
                  <a:pt x="2887935" y="1231900"/>
                </a:moveTo>
                <a:lnTo>
                  <a:pt x="2557747" y="1231900"/>
                </a:lnTo>
                <a:lnTo>
                  <a:pt x="2608131" y="1219200"/>
                </a:lnTo>
                <a:lnTo>
                  <a:pt x="2937780" y="1219200"/>
                </a:lnTo>
                <a:lnTo>
                  <a:pt x="2887935" y="1231900"/>
                </a:lnTo>
                <a:close/>
              </a:path>
              <a:path w="4303394" h="1358900">
                <a:moveTo>
                  <a:pt x="1246735" y="1244600"/>
                </a:moveTo>
                <a:lnTo>
                  <a:pt x="918764" y="1244600"/>
                </a:lnTo>
                <a:lnTo>
                  <a:pt x="867967" y="1231900"/>
                </a:lnTo>
                <a:lnTo>
                  <a:pt x="1196505" y="1231900"/>
                </a:lnTo>
                <a:lnTo>
                  <a:pt x="1246735" y="1244600"/>
                </a:lnTo>
                <a:close/>
              </a:path>
              <a:path w="4303394" h="1358900">
                <a:moveTo>
                  <a:pt x="2788158" y="1244600"/>
                </a:moveTo>
                <a:lnTo>
                  <a:pt x="2406428" y="1244600"/>
                </a:lnTo>
                <a:lnTo>
                  <a:pt x="2456893" y="1231900"/>
                </a:lnTo>
                <a:lnTo>
                  <a:pt x="2838059" y="1231900"/>
                </a:lnTo>
                <a:lnTo>
                  <a:pt x="2788158" y="1244600"/>
                </a:lnTo>
                <a:close/>
              </a:path>
              <a:path w="4303394" h="1358900">
                <a:moveTo>
                  <a:pt x="1447788" y="1257300"/>
                </a:moveTo>
                <a:lnTo>
                  <a:pt x="1020524" y="1257300"/>
                </a:lnTo>
                <a:lnTo>
                  <a:pt x="969618" y="1244600"/>
                </a:lnTo>
                <a:lnTo>
                  <a:pt x="1397526" y="1244600"/>
                </a:lnTo>
                <a:lnTo>
                  <a:pt x="1447788" y="1257300"/>
                </a:lnTo>
                <a:close/>
              </a:path>
              <a:path w="4303394" h="1358900">
                <a:moveTo>
                  <a:pt x="2688304" y="1257300"/>
                </a:moveTo>
                <a:lnTo>
                  <a:pt x="2204365" y="1257300"/>
                </a:lnTo>
                <a:lnTo>
                  <a:pt x="2254906" y="1244600"/>
                </a:lnTo>
                <a:lnTo>
                  <a:pt x="2738237" y="1244600"/>
                </a:lnTo>
                <a:lnTo>
                  <a:pt x="2688304" y="1257300"/>
                </a:lnTo>
                <a:close/>
              </a:path>
              <a:path w="4303394" h="1358900">
                <a:moveTo>
                  <a:pt x="2538488" y="1270000"/>
                </a:moveTo>
                <a:lnTo>
                  <a:pt x="1122473" y="1270000"/>
                </a:lnTo>
                <a:lnTo>
                  <a:pt x="1071477" y="1257300"/>
                </a:lnTo>
                <a:lnTo>
                  <a:pt x="2588423" y="1257300"/>
                </a:lnTo>
                <a:lnTo>
                  <a:pt x="2538488" y="1270000"/>
                </a:lnTo>
                <a:close/>
              </a:path>
              <a:path w="4303394" h="1358900">
                <a:moveTo>
                  <a:pt x="3168253" y="1282700"/>
                </a:moveTo>
                <a:lnTo>
                  <a:pt x="2937863" y="1282700"/>
                </a:lnTo>
                <a:lnTo>
                  <a:pt x="2987886" y="1270000"/>
                </a:lnTo>
                <a:lnTo>
                  <a:pt x="3037904" y="1270000"/>
                </a:lnTo>
                <a:lnTo>
                  <a:pt x="3087888" y="1257300"/>
                </a:lnTo>
                <a:lnTo>
                  <a:pt x="3267613" y="1257300"/>
                </a:lnTo>
                <a:lnTo>
                  <a:pt x="3168253" y="1282700"/>
                </a:lnTo>
                <a:close/>
              </a:path>
              <a:path w="4303394" h="1358900">
                <a:moveTo>
                  <a:pt x="2387456" y="1282700"/>
                </a:moveTo>
                <a:lnTo>
                  <a:pt x="1224576" y="1282700"/>
                </a:lnTo>
                <a:lnTo>
                  <a:pt x="1173508" y="1270000"/>
                </a:lnTo>
                <a:lnTo>
                  <a:pt x="2437837" y="1270000"/>
                </a:lnTo>
                <a:lnTo>
                  <a:pt x="2387456" y="1282700"/>
                </a:lnTo>
                <a:close/>
              </a:path>
              <a:path w="4303394" h="1358900">
                <a:moveTo>
                  <a:pt x="1218810" y="1295400"/>
                </a:moveTo>
                <a:lnTo>
                  <a:pt x="918719" y="1295400"/>
                </a:lnTo>
                <a:lnTo>
                  <a:pt x="868666" y="1282700"/>
                </a:lnTo>
                <a:lnTo>
                  <a:pt x="1166927" y="1282700"/>
                </a:lnTo>
                <a:lnTo>
                  <a:pt x="1218810" y="1295400"/>
                </a:lnTo>
                <a:close/>
              </a:path>
              <a:path w="4303394" h="1358900">
                <a:moveTo>
                  <a:pt x="2185638" y="1295400"/>
                </a:moveTo>
                <a:lnTo>
                  <a:pt x="1427631" y="1295400"/>
                </a:lnTo>
                <a:lnTo>
                  <a:pt x="1377199" y="1282700"/>
                </a:lnTo>
                <a:lnTo>
                  <a:pt x="2236131" y="1282700"/>
                </a:lnTo>
                <a:lnTo>
                  <a:pt x="2185638" y="1295400"/>
                </a:lnTo>
                <a:close/>
              </a:path>
              <a:path w="4303394" h="1358900">
                <a:moveTo>
                  <a:pt x="3068522" y="1295400"/>
                </a:moveTo>
                <a:lnTo>
                  <a:pt x="2788012" y="1295400"/>
                </a:lnTo>
                <a:lnTo>
                  <a:pt x="2837899" y="1282700"/>
                </a:lnTo>
                <a:lnTo>
                  <a:pt x="3118430" y="1282700"/>
                </a:lnTo>
                <a:lnTo>
                  <a:pt x="3068522" y="1295400"/>
                </a:lnTo>
                <a:close/>
              </a:path>
              <a:path w="4303394" h="1358900">
                <a:moveTo>
                  <a:pt x="1374531" y="1308100"/>
                </a:moveTo>
                <a:lnTo>
                  <a:pt x="1019088" y="1308100"/>
                </a:lnTo>
                <a:lnTo>
                  <a:pt x="968864" y="1295400"/>
                </a:lnTo>
                <a:lnTo>
                  <a:pt x="1322635" y="1295400"/>
                </a:lnTo>
                <a:lnTo>
                  <a:pt x="1374531" y="1308100"/>
                </a:lnTo>
                <a:close/>
              </a:path>
              <a:path w="4303394" h="1358900">
                <a:moveTo>
                  <a:pt x="2968476" y="1308100"/>
                </a:moveTo>
                <a:lnTo>
                  <a:pt x="2637997" y="1308100"/>
                </a:lnTo>
                <a:lnTo>
                  <a:pt x="2688125" y="1295400"/>
                </a:lnTo>
                <a:lnTo>
                  <a:pt x="3018535" y="1295400"/>
                </a:lnTo>
                <a:lnTo>
                  <a:pt x="2968476" y="1308100"/>
                </a:lnTo>
                <a:close/>
              </a:path>
              <a:path w="4303394" h="1358900">
                <a:moveTo>
                  <a:pt x="1632952" y="1320800"/>
                </a:moveTo>
                <a:lnTo>
                  <a:pt x="1119717" y="1320800"/>
                </a:lnTo>
                <a:lnTo>
                  <a:pt x="1069377" y="1308100"/>
                </a:lnTo>
                <a:lnTo>
                  <a:pt x="1581484" y="1308100"/>
                </a:lnTo>
                <a:lnTo>
                  <a:pt x="1632952" y="1320800"/>
                </a:lnTo>
                <a:close/>
              </a:path>
              <a:path w="4303394" h="1358900">
                <a:moveTo>
                  <a:pt x="2868169" y="1320800"/>
                </a:moveTo>
                <a:lnTo>
                  <a:pt x="2386990" y="1320800"/>
                </a:lnTo>
                <a:lnTo>
                  <a:pt x="2437232" y="1308100"/>
                </a:lnTo>
                <a:lnTo>
                  <a:pt x="2918351" y="1308100"/>
                </a:lnTo>
                <a:lnTo>
                  <a:pt x="2868169" y="1320800"/>
                </a:lnTo>
                <a:close/>
              </a:path>
              <a:path w="4303394" h="1358900">
                <a:moveTo>
                  <a:pt x="2767656" y="1333500"/>
                </a:moveTo>
                <a:lnTo>
                  <a:pt x="1220495" y="1333500"/>
                </a:lnTo>
                <a:lnTo>
                  <a:pt x="1170094" y="1320800"/>
                </a:lnTo>
                <a:lnTo>
                  <a:pt x="2817935" y="1320800"/>
                </a:lnTo>
                <a:lnTo>
                  <a:pt x="2767656" y="1333500"/>
                </a:lnTo>
                <a:close/>
              </a:path>
              <a:path w="4303394" h="1358900">
                <a:moveTo>
                  <a:pt x="2566237" y="1346200"/>
                </a:moveTo>
                <a:lnTo>
                  <a:pt x="1370174" y="1346200"/>
                </a:lnTo>
                <a:lnTo>
                  <a:pt x="1320524" y="1333500"/>
                </a:lnTo>
                <a:lnTo>
                  <a:pt x="2616624" y="1333500"/>
                </a:lnTo>
                <a:lnTo>
                  <a:pt x="2566237" y="1346200"/>
                </a:lnTo>
                <a:close/>
              </a:path>
              <a:path w="4303394" h="1358900">
                <a:moveTo>
                  <a:pt x="2365997" y="1358900"/>
                </a:moveTo>
                <a:lnTo>
                  <a:pt x="1618820" y="1358900"/>
                </a:lnTo>
                <a:lnTo>
                  <a:pt x="1569047" y="1346200"/>
                </a:lnTo>
                <a:lnTo>
                  <a:pt x="2415731" y="1346200"/>
                </a:lnTo>
                <a:lnTo>
                  <a:pt x="2365997" y="1358900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743183" y="9610133"/>
            <a:ext cx="252920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20"/>
              </a:lnSpc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</a:t>
            </a:r>
            <a:r>
              <a:rPr lang="en-US"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"/>
            <a:ext cx="18288000" cy="10287000"/>
            <a:chOff x="0" y="2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149488" y="7642615"/>
              <a:ext cx="408940" cy="408940"/>
            </a:xfrm>
            <a:custGeom>
              <a:avLst/>
              <a:gdLst/>
              <a:ahLst/>
              <a:cxnLst/>
              <a:rect l="l" t="t" r="r" b="b"/>
              <a:pathLst>
                <a:path w="408940" h="408940">
                  <a:moveTo>
                    <a:pt x="204403" y="408794"/>
                  </a:moveTo>
                  <a:lnTo>
                    <a:pt x="157530" y="403397"/>
                  </a:lnTo>
                  <a:lnTo>
                    <a:pt x="114508" y="388020"/>
                  </a:lnTo>
                  <a:lnTo>
                    <a:pt x="76557" y="363891"/>
                  </a:lnTo>
                  <a:lnTo>
                    <a:pt x="44903" y="332237"/>
                  </a:lnTo>
                  <a:lnTo>
                    <a:pt x="20775" y="294286"/>
                  </a:lnTo>
                  <a:lnTo>
                    <a:pt x="5398" y="251264"/>
                  </a:lnTo>
                  <a:lnTo>
                    <a:pt x="0" y="204396"/>
                  </a:lnTo>
                  <a:lnTo>
                    <a:pt x="5398" y="157531"/>
                  </a:lnTo>
                  <a:lnTo>
                    <a:pt x="20775" y="114508"/>
                  </a:lnTo>
                  <a:lnTo>
                    <a:pt x="44903" y="76557"/>
                  </a:lnTo>
                  <a:lnTo>
                    <a:pt x="76557" y="44903"/>
                  </a:lnTo>
                  <a:lnTo>
                    <a:pt x="114508" y="20775"/>
                  </a:lnTo>
                  <a:lnTo>
                    <a:pt x="157530" y="5398"/>
                  </a:lnTo>
                  <a:lnTo>
                    <a:pt x="204397" y="0"/>
                  </a:lnTo>
                  <a:lnTo>
                    <a:pt x="251263" y="5398"/>
                  </a:lnTo>
                  <a:lnTo>
                    <a:pt x="294286" y="20775"/>
                  </a:lnTo>
                  <a:lnTo>
                    <a:pt x="332237" y="44903"/>
                  </a:lnTo>
                  <a:lnTo>
                    <a:pt x="363890" y="76557"/>
                  </a:lnTo>
                  <a:lnTo>
                    <a:pt x="388019" y="114508"/>
                  </a:lnTo>
                  <a:lnTo>
                    <a:pt x="403396" y="157531"/>
                  </a:lnTo>
                  <a:lnTo>
                    <a:pt x="408794" y="204397"/>
                  </a:lnTo>
                  <a:lnTo>
                    <a:pt x="403396" y="251264"/>
                  </a:lnTo>
                  <a:lnTo>
                    <a:pt x="388019" y="294286"/>
                  </a:lnTo>
                  <a:lnTo>
                    <a:pt x="363890" y="332237"/>
                  </a:lnTo>
                  <a:lnTo>
                    <a:pt x="332237" y="363891"/>
                  </a:lnTo>
                  <a:lnTo>
                    <a:pt x="294286" y="388020"/>
                  </a:lnTo>
                  <a:lnTo>
                    <a:pt x="251263" y="403397"/>
                  </a:lnTo>
                  <a:lnTo>
                    <a:pt x="204403" y="408794"/>
                  </a:lnTo>
                  <a:close/>
                </a:path>
              </a:pathLst>
            </a:custGeom>
            <a:solidFill>
              <a:srgbClr val="DDD5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"/>
              <a:ext cx="11982449" cy="10286996"/>
            </a:xfrm>
            <a:prstGeom prst="rect">
              <a:avLst/>
            </a:prstGeom>
          </p:spPr>
        </p:pic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136788" y="953027"/>
            <a:ext cx="8481695" cy="2441575"/>
          </a:xfrm>
          <a:prstGeom prst="rect">
            <a:avLst/>
          </a:prstGeom>
        </p:spPr>
        <p:txBody>
          <a:bodyPr vert="horz" wrap="square" lIns="0" tIns="59054" rIns="0" bIns="0" rtlCol="0">
            <a:spAutoFit/>
          </a:bodyPr>
          <a:lstStyle/>
          <a:p>
            <a:pPr marL="12700" marR="5080">
              <a:lnSpc>
                <a:spcPts val="9380"/>
              </a:lnSpc>
              <a:spcBef>
                <a:spcPts val="464"/>
              </a:spcBef>
            </a:pPr>
            <a:r>
              <a:rPr sz="8050" spc="-10" dirty="0"/>
              <a:t>¡Gracias por ser </a:t>
            </a:r>
            <a:r>
              <a:rPr sz="8050" spc="-5" dirty="0"/>
              <a:t> </a:t>
            </a:r>
            <a:r>
              <a:rPr sz="8050" spc="-10" dirty="0"/>
              <a:t>parte</a:t>
            </a:r>
            <a:r>
              <a:rPr sz="8050" spc="-35" dirty="0"/>
              <a:t> </a:t>
            </a:r>
            <a:r>
              <a:rPr sz="8050" spc="-10" dirty="0"/>
              <a:t>del</a:t>
            </a:r>
            <a:r>
              <a:rPr sz="8050" spc="-40" dirty="0"/>
              <a:t> </a:t>
            </a:r>
            <a:r>
              <a:rPr sz="8050" spc="-10" dirty="0"/>
              <a:t>cambio!</a:t>
            </a:r>
            <a:endParaRPr sz="8050"/>
          </a:p>
        </p:txBody>
      </p:sp>
      <p:sp>
        <p:nvSpPr>
          <p:cNvPr id="7" name="object 7"/>
          <p:cNvSpPr txBox="1"/>
          <p:nvPr/>
        </p:nvSpPr>
        <p:spPr>
          <a:xfrm>
            <a:off x="1136788" y="3750749"/>
            <a:ext cx="4017645" cy="5683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550" b="1" dirty="0">
                <a:solidFill>
                  <a:srgbClr val="FFFFFF"/>
                </a:solidFill>
                <a:latin typeface="Arial"/>
                <a:cs typeface="Arial"/>
              </a:rPr>
              <a:t>¡Sé</a:t>
            </a:r>
            <a:r>
              <a:rPr sz="35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50" b="1" dirty="0">
                <a:solidFill>
                  <a:srgbClr val="FFFFFF"/>
                </a:solidFill>
                <a:latin typeface="Arial"/>
                <a:cs typeface="Arial"/>
              </a:rPr>
              <a:t>nuestro</a:t>
            </a:r>
            <a:r>
              <a:rPr sz="355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550" b="1" dirty="0">
                <a:solidFill>
                  <a:srgbClr val="FFFFFF"/>
                </a:solidFill>
                <a:latin typeface="Arial"/>
                <a:cs typeface="Arial"/>
              </a:rPr>
              <a:t>Socio!</a:t>
            </a:r>
            <a:endParaRPr sz="355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18287999" y="1028699"/>
                </a:moveTo>
                <a:lnTo>
                  <a:pt x="0" y="10286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6668" y="3490982"/>
            <a:ext cx="3856107" cy="364228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8920611" y="3028614"/>
            <a:ext cx="8347075" cy="176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500"/>
              </a:lnSpc>
              <a:spcBef>
                <a:spcPts val="100"/>
              </a:spcBef>
            </a:pP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Somos una fundación sin fines de lucro que, </a:t>
            </a:r>
            <a:r>
              <a:rPr sz="3300" spc="-90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de forma gratuita </a:t>
            </a:r>
            <a:r>
              <a:rPr sz="3300" b="1" dirty="0">
                <a:solidFill>
                  <a:srgbClr val="004AAC"/>
                </a:solidFill>
                <a:latin typeface="Arial"/>
                <a:cs typeface="Arial"/>
              </a:rPr>
              <a:t>y 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sin distinción alguna </a:t>
            </a:r>
            <a:r>
              <a:rPr sz="33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respecto</a:t>
            </a:r>
            <a:r>
              <a:rPr sz="3300" b="1" spc="27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3300" b="1" dirty="0">
                <a:solidFill>
                  <a:srgbClr val="004AAC"/>
                </a:solidFill>
                <a:latin typeface="Arial"/>
                <a:cs typeface="Arial"/>
              </a:rPr>
              <a:t>a</a:t>
            </a:r>
            <a:r>
              <a:rPr sz="3300" b="1" spc="26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la</a:t>
            </a:r>
            <a:r>
              <a:rPr sz="3300" b="1" spc="27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discapacidad</a:t>
            </a:r>
            <a:r>
              <a:rPr sz="3300" b="1" spc="27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enfrentada,</a:t>
            </a:r>
            <a:endParaRPr sz="33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743183" y="9610132"/>
            <a:ext cx="252920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20"/>
              </a:lnSpc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w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</a:t>
            </a:r>
            <a:r>
              <a:rPr lang="en-US"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920611" y="4849908"/>
            <a:ext cx="4692015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97885" algn="l"/>
              </a:tabLst>
            </a:pP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desarrollamo</a:t>
            </a:r>
            <a:r>
              <a:rPr sz="3300" dirty="0">
                <a:solidFill>
                  <a:srgbClr val="1B1B16"/>
                </a:solidFill>
                <a:latin typeface="Arial MT"/>
                <a:cs typeface="Arial MT"/>
              </a:rPr>
              <a:t>s	</a:t>
            </a: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Buce</a:t>
            </a:r>
            <a:r>
              <a:rPr sz="3300" b="1" dirty="0">
                <a:solidFill>
                  <a:srgbClr val="004AAC"/>
                </a:solidFill>
                <a:latin typeface="Arial"/>
                <a:cs typeface="Arial"/>
              </a:rPr>
              <a:t>o</a:t>
            </a:r>
            <a:endParaRPr sz="33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920611" y="5430933"/>
            <a:ext cx="4885690" cy="5283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287270" algn="l"/>
              </a:tabLst>
            </a:pP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Prácticas	Terapéuticas</a:t>
            </a:r>
            <a:endParaRPr sz="33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191805" y="4771688"/>
            <a:ext cx="3080385" cy="1187450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161925">
              <a:lnSpc>
                <a:spcPct val="100000"/>
              </a:lnSpc>
              <a:spcBef>
                <a:spcPts val="715"/>
              </a:spcBef>
              <a:tabLst>
                <a:tab pos="2857500" algn="l"/>
              </a:tabLst>
            </a:pP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Adaptad</a:t>
            </a:r>
            <a:r>
              <a:rPr sz="3300" b="1" dirty="0">
                <a:solidFill>
                  <a:srgbClr val="004AAC"/>
                </a:solidFill>
                <a:latin typeface="Arial"/>
                <a:cs typeface="Arial"/>
              </a:rPr>
              <a:t>o	</a:t>
            </a:r>
            <a:r>
              <a:rPr sz="3300" dirty="0">
                <a:solidFill>
                  <a:srgbClr val="1B1B16"/>
                </a:solidFill>
                <a:latin typeface="Arial MT"/>
                <a:cs typeface="Arial MT"/>
              </a:rPr>
              <a:t>y</a:t>
            </a:r>
            <a:endParaRPr sz="33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615"/>
              </a:spcBef>
              <a:tabLst>
                <a:tab pos="2529205" algn="l"/>
              </a:tabLst>
            </a:pPr>
            <a:r>
              <a:rPr sz="3300" b="1" spc="-5" dirty="0">
                <a:solidFill>
                  <a:srgbClr val="004AAC"/>
                </a:solidFill>
                <a:latin typeface="Arial"/>
                <a:cs typeface="Arial"/>
              </a:rPr>
              <a:t>Acuáticas</a:t>
            </a:r>
            <a:r>
              <a:rPr sz="3300" dirty="0">
                <a:solidFill>
                  <a:srgbClr val="1B1B16"/>
                </a:solidFill>
                <a:latin typeface="Arial MT"/>
                <a:cs typeface="Arial MT"/>
              </a:rPr>
              <a:t>,	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la</a:t>
            </a:r>
            <a:r>
              <a:rPr sz="3300" dirty="0">
                <a:solidFill>
                  <a:srgbClr val="1B1B16"/>
                </a:solidFill>
                <a:latin typeface="Arial MT"/>
                <a:cs typeface="Arial MT"/>
              </a:rPr>
              <a:t>s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920611" y="5933738"/>
            <a:ext cx="8343265" cy="1187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500"/>
              </a:lnSpc>
              <a:spcBef>
                <a:spcPts val="100"/>
              </a:spcBef>
            </a:pP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cuales</a:t>
            </a:r>
            <a:r>
              <a:rPr sz="3300" spc="229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permiten</a:t>
            </a:r>
            <a:r>
              <a:rPr sz="3300" spc="23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mejorar</a:t>
            </a:r>
            <a:r>
              <a:rPr sz="3300" spc="23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la</a:t>
            </a:r>
            <a:r>
              <a:rPr sz="3300" spc="23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vida</a:t>
            </a:r>
            <a:r>
              <a:rPr sz="3300" spc="23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de</a:t>
            </a:r>
            <a:r>
              <a:rPr sz="3300" spc="23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nuestros </a:t>
            </a:r>
            <a:r>
              <a:rPr sz="3300" spc="-905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Alumnos</a:t>
            </a:r>
            <a:r>
              <a:rPr sz="3300" spc="-10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dirty="0">
                <a:solidFill>
                  <a:srgbClr val="1B1B16"/>
                </a:solidFill>
                <a:latin typeface="Arial MT"/>
                <a:cs typeface="Arial MT"/>
              </a:rPr>
              <a:t>y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 sus</a:t>
            </a:r>
            <a:r>
              <a:rPr sz="3300" spc="-10" dirty="0">
                <a:solidFill>
                  <a:srgbClr val="1B1B16"/>
                </a:solidFill>
                <a:latin typeface="Arial MT"/>
                <a:cs typeface="Arial MT"/>
              </a:rPr>
              <a:t> </a:t>
            </a:r>
            <a:r>
              <a:rPr sz="3300" spc="-5" dirty="0">
                <a:solidFill>
                  <a:srgbClr val="1B1B16"/>
                </a:solidFill>
                <a:latin typeface="Arial MT"/>
                <a:cs typeface="Arial MT"/>
              </a:rPr>
              <a:t>Familias.</a:t>
            </a:r>
            <a:endParaRPr sz="33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016000" y="826203"/>
            <a:ext cx="6961505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880485" algn="l"/>
              </a:tabLst>
            </a:pPr>
            <a:r>
              <a:rPr dirty="0">
                <a:solidFill>
                  <a:srgbClr val="004AAC"/>
                </a:solidFill>
              </a:rPr>
              <a:t>¿Quiénes	somos?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779001" y="977901"/>
            <a:ext cx="7839709" cy="139700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571500">
              <a:lnSpc>
                <a:spcPct val="100000"/>
              </a:lnSpc>
              <a:spcBef>
                <a:spcPts val="100"/>
              </a:spcBef>
              <a:tabLst>
                <a:tab pos="2776220" algn="l"/>
                <a:tab pos="2934335" algn="l"/>
                <a:tab pos="3602354" algn="l"/>
                <a:tab pos="3759835" algn="l"/>
                <a:tab pos="4237355" algn="l"/>
                <a:tab pos="4712970" algn="l"/>
                <a:tab pos="5888990" algn="l"/>
                <a:tab pos="6714490" algn="l"/>
              </a:tabLst>
            </a:pPr>
            <a:r>
              <a:rPr sz="4500" dirty="0">
                <a:solidFill>
                  <a:srgbClr val="004AAC"/>
                </a:solidFill>
              </a:rPr>
              <a:t>Impacto		de		las	actividades  acuáticas	en	la	salud	de	PcD</a:t>
            </a:r>
            <a:endParaRPr sz="4500"/>
          </a:p>
        </p:txBody>
      </p:sp>
      <p:sp>
        <p:nvSpPr>
          <p:cNvPr id="3" name="object 3"/>
          <p:cNvSpPr/>
          <p:nvPr/>
        </p:nvSpPr>
        <p:spPr>
          <a:xfrm>
            <a:off x="0" y="9258301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18287999" y="1028698"/>
                </a:moveTo>
                <a:lnTo>
                  <a:pt x="0" y="1028698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8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1559" y="4597479"/>
            <a:ext cx="66675" cy="666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1559" y="5264229"/>
            <a:ext cx="66675" cy="6667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1559" y="5930979"/>
            <a:ext cx="66675" cy="66674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01559" y="7264479"/>
            <a:ext cx="66675" cy="6667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579309" y="2728032"/>
            <a:ext cx="9037955" cy="4692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15100"/>
              </a:lnSpc>
              <a:spcBef>
                <a:spcPts val="100"/>
              </a:spcBef>
            </a:pP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Las actividades acuáticas tienen efectos positivos en personas con discapacidad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física, mejorando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salud mental,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participación social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 la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función física. Estos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beneficios se observan tanto en personas con discapacidad moderada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severa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como</a:t>
            </a:r>
            <a:r>
              <a:rPr sz="1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en aquellas con discapacidad leve (1):</a:t>
            </a:r>
            <a:endParaRPr sz="19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250">
              <a:latin typeface="Arial MT"/>
              <a:cs typeface="Arial MT"/>
            </a:endParaRPr>
          </a:p>
          <a:p>
            <a:pPr marL="422275" marR="198755">
              <a:lnSpc>
                <a:spcPct val="115100"/>
              </a:lnSpc>
              <a:spcBef>
                <a:spcPts val="5"/>
              </a:spcBef>
              <a:tabLst>
                <a:tab pos="1293495" algn="l"/>
              </a:tabLst>
            </a:pP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Mejora	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motivación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aumenta las experiencias de participación,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lo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que tiene </a:t>
            </a:r>
            <a:r>
              <a:rPr sz="1900" spc="-5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efectos positivos en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 cognición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 el autoconcepto físico (2).</a:t>
            </a:r>
            <a:endParaRPr sz="1900">
              <a:latin typeface="Arial MT"/>
              <a:cs typeface="Arial MT"/>
            </a:endParaRPr>
          </a:p>
          <a:p>
            <a:pPr marL="422275" marR="412750">
              <a:lnSpc>
                <a:spcPct val="115100"/>
              </a:lnSpc>
            </a:pP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En personas con Síndrome de Down, se ha demostrado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disminución de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 </a:t>
            </a:r>
            <a:r>
              <a:rPr sz="1900" spc="-5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grasa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 el peso corporal, así como mejorar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 capacidad aeróbica (3).</a:t>
            </a:r>
            <a:endParaRPr sz="1900">
              <a:latin typeface="Arial MT"/>
              <a:cs typeface="Arial MT"/>
            </a:endParaRPr>
          </a:p>
          <a:p>
            <a:pPr marL="422275" marR="721360">
              <a:lnSpc>
                <a:spcPct val="115100"/>
              </a:lnSpc>
            </a:pP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En personas con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Trastorno del Espectro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Autista (TEA),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se ha demostrado </a:t>
            </a:r>
            <a:r>
              <a:rPr sz="1900" spc="-509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mejoras en las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habilidades motoras,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así como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las habilidades de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control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 </a:t>
            </a:r>
            <a:r>
              <a:rPr sz="1900" spc="-509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regulación emocional. Además, se ha observado una disminución en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la </a:t>
            </a:r>
            <a:r>
              <a:rPr sz="1900" spc="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labilidad, negatividad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 severidad de las estereotipias (4).</a:t>
            </a:r>
            <a:endParaRPr sz="1900">
              <a:latin typeface="Arial MT"/>
              <a:cs typeface="Arial MT"/>
            </a:endParaRPr>
          </a:p>
          <a:p>
            <a:pPr marL="422275">
              <a:lnSpc>
                <a:spcPct val="100000"/>
              </a:lnSpc>
              <a:spcBef>
                <a:spcPts val="345"/>
              </a:spcBef>
            </a:pP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A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 su vez,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mejora las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habilidades de nado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(5)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el ritmo 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y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calidad del</a:t>
            </a:r>
            <a:r>
              <a:rPr sz="190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1900" spc="-5" dirty="0">
                <a:solidFill>
                  <a:srgbClr val="004AAC"/>
                </a:solidFill>
                <a:latin typeface="Arial MT"/>
                <a:cs typeface="Arial MT"/>
              </a:rPr>
              <a:t>sueño (6)</a:t>
            </a:r>
            <a:endParaRPr sz="19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579309" y="7783234"/>
            <a:ext cx="6424930" cy="1092200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20"/>
              </a:spcBef>
            </a:pPr>
            <a:r>
              <a:rPr sz="900" b="1" dirty="0">
                <a:solidFill>
                  <a:srgbClr val="004AAC"/>
                </a:solidFill>
                <a:latin typeface="Arial"/>
                <a:cs typeface="Arial"/>
              </a:rPr>
              <a:t>Bibliografía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1.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Healthcare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2022,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10,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761.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https://doi.org/10.3390/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healthcare10050761</a:t>
            </a:r>
            <a:endParaRPr sz="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Diving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and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hyperbaric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medicine,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2021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51(4),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355–360.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https://doi.org/10.28920/dhm51.4.355-360</a:t>
            </a:r>
            <a:endParaRPr sz="900">
              <a:latin typeface="Arial MT"/>
              <a:cs typeface="Arial MT"/>
            </a:endParaRPr>
          </a:p>
          <a:p>
            <a:pPr marL="12700" marR="5080">
              <a:lnSpc>
                <a:spcPct val="111100"/>
              </a:lnSpc>
            </a:pP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3.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International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journal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of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environmental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research</a:t>
            </a:r>
            <a:r>
              <a:rPr sz="900" spc="-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and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public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health,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2021,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18(14),7441.</a:t>
            </a:r>
            <a:r>
              <a:rPr sz="900" spc="-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https://doi.org/10.3390/ijerph18147441 </a:t>
            </a:r>
            <a:r>
              <a:rPr sz="900" spc="-24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4.</a:t>
            </a:r>
            <a:r>
              <a:rPr sz="900" spc="-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Biology 2022, 11(5), 657;</a:t>
            </a:r>
            <a:r>
              <a:rPr sz="900" spc="-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https://doi.org/10.3390/biology11050657</a:t>
            </a:r>
            <a:endParaRPr sz="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5.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J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Clin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Med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2021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Nov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26;10(23):5557.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doi: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10.3390/jcm10235557.</a:t>
            </a:r>
            <a:endParaRPr sz="9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6.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Sleep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Med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2021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Jun;82:78-83.</a:t>
            </a:r>
            <a:r>
              <a:rPr sz="9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doi:</a:t>
            </a:r>
            <a:r>
              <a:rPr sz="9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900" dirty="0">
                <a:solidFill>
                  <a:srgbClr val="004AAC"/>
                </a:solidFill>
                <a:latin typeface="Arial MT"/>
                <a:cs typeface="Arial MT"/>
              </a:rPr>
              <a:t>10.1016/j.sleep.2021.03.045</a:t>
            </a:r>
            <a:endParaRPr sz="900">
              <a:latin typeface="Arial MT"/>
              <a:cs typeface="Arial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643480" y="1714815"/>
            <a:ext cx="4525229" cy="64642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14743183" y="9610132"/>
            <a:ext cx="252920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20"/>
              </a:lnSpc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</a:t>
            </a:r>
            <a:r>
              <a:rPr lang="en-US"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2C70FE7-F47E-AA7A-3DCB-6BBAC268F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E9D68439-6088-CA50-034D-7C808145C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79001" y="977901"/>
            <a:ext cx="7839709" cy="136704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 indent="571500">
              <a:spcBef>
                <a:spcPts val="100"/>
              </a:spcBef>
              <a:tabLst>
                <a:tab pos="2776220" algn="l"/>
                <a:tab pos="2934335" algn="l"/>
                <a:tab pos="3602354" algn="l"/>
                <a:tab pos="3759835" algn="l"/>
                <a:tab pos="4237355" algn="l"/>
                <a:tab pos="4712970" algn="l"/>
                <a:tab pos="5888990" algn="l"/>
                <a:tab pos="6714490" algn="l"/>
              </a:tabLst>
            </a:pPr>
            <a:r>
              <a:rPr lang="en-US" sz="4400" dirty="0">
                <a:solidFill>
                  <a:schemeClr val="accent1"/>
                </a:solidFill>
                <a:ea typeface="Calibri"/>
                <a:cs typeface="Calibri"/>
              </a:rPr>
              <a:t>Sistema de </a:t>
            </a:r>
            <a:r>
              <a:rPr lang="en-US" sz="4400" err="1">
                <a:solidFill>
                  <a:schemeClr val="accent1"/>
                </a:solidFill>
                <a:ea typeface="Calibri"/>
                <a:cs typeface="Calibri"/>
              </a:rPr>
              <a:t>postulación</a:t>
            </a:r>
            <a:r>
              <a:rPr lang="en-US" sz="4400" dirty="0">
                <a:solidFill>
                  <a:schemeClr val="accent1"/>
                </a:solidFill>
                <a:ea typeface="Calibri"/>
                <a:cs typeface="Calibri"/>
              </a:rPr>
              <a:t> y </a:t>
            </a:r>
            <a:r>
              <a:rPr lang="en-US" sz="4400" err="1">
                <a:solidFill>
                  <a:schemeClr val="accent1"/>
                </a:solidFill>
                <a:ea typeface="Calibri"/>
                <a:cs typeface="Calibri"/>
              </a:rPr>
              <a:t>costo</a:t>
            </a:r>
            <a:r>
              <a:rPr lang="en-US" sz="4400" dirty="0">
                <a:solidFill>
                  <a:schemeClr val="accent1"/>
                </a:solidFill>
                <a:ea typeface="Calibri"/>
                <a:cs typeface="Calibri"/>
              </a:rPr>
              <a:t> para </a:t>
            </a:r>
            <a:r>
              <a:rPr lang="en-US" sz="4400" err="1">
                <a:solidFill>
                  <a:schemeClr val="accent1"/>
                </a:solidFill>
                <a:ea typeface="Calibri"/>
                <a:cs typeface="Calibri"/>
              </a:rPr>
              <a:t>los</a:t>
            </a:r>
            <a:r>
              <a:rPr lang="en-US" sz="4400" dirty="0">
                <a:solidFill>
                  <a:schemeClr val="accent1"/>
                </a:solidFill>
                <a:ea typeface="Calibri"/>
                <a:cs typeface="Calibri"/>
              </a:rPr>
              <a:t> </a:t>
            </a:r>
            <a:r>
              <a:rPr lang="en-US" sz="4400" err="1">
                <a:solidFill>
                  <a:schemeClr val="accent1"/>
                </a:solidFill>
                <a:ea typeface="Calibri"/>
                <a:cs typeface="Calibri"/>
              </a:rPr>
              <a:t>beneficiarios</a:t>
            </a:r>
            <a:endParaRPr lang="en-US" sz="4400">
              <a:solidFill>
                <a:schemeClr val="accent1"/>
              </a:solidFill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A02E87C-2FFB-DF3E-99B9-B801528B5BFC}"/>
              </a:ext>
            </a:extLst>
          </p:cNvPr>
          <p:cNvSpPr/>
          <p:nvPr/>
        </p:nvSpPr>
        <p:spPr>
          <a:xfrm>
            <a:off x="0" y="9258301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18287999" y="1028698"/>
                </a:moveTo>
                <a:lnTo>
                  <a:pt x="0" y="1028698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8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5552214D-E036-B97D-D73C-995B4B3EF1DF}"/>
              </a:ext>
            </a:extLst>
          </p:cNvPr>
          <p:cNvSpPr txBox="1"/>
          <p:nvPr/>
        </p:nvSpPr>
        <p:spPr>
          <a:xfrm>
            <a:off x="7231156" y="2801301"/>
            <a:ext cx="10811070" cy="6181051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algn="just"/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La Fundación Sumergi2 no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cuenta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con un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sistema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formal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postulación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o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selección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ya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que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nuestro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principio rector es la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inclusión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plena y sin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distinción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. Toda persona con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discapacidad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que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desee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participar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nuestras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actividades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puede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hacerlo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siempre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que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exista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disponibilidad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las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sedes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y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programas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activos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.</a:t>
            </a:r>
            <a:endParaRPr lang="en-US" sz="2000" b="1">
              <a:solidFill>
                <a:srgbClr val="4F81BD"/>
              </a:solidFill>
              <a:latin typeface="Arial"/>
              <a:ea typeface="Calibri"/>
              <a:cs typeface="Calibri"/>
            </a:endParaRPr>
          </a:p>
          <a:p>
            <a:pPr algn="just"/>
            <a:endParaRPr lang="en-US" sz="2000" b="1" spc="-5" dirty="0">
              <a:solidFill>
                <a:srgbClr val="4F81BD"/>
              </a:solidFill>
              <a:latin typeface="Arial"/>
              <a:ea typeface="+mn-lt"/>
              <a:cs typeface="+mn-lt"/>
            </a:endParaRPr>
          </a:p>
          <a:p>
            <a:pPr algn="just"/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La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admisión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se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realiza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mediante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una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entrevista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orientación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inicial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donde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se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conoce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a la persona y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su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entorno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familiar, con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el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fin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asegurar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un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abordaje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seguro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terapéutico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y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adaptado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a sus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necesidades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.</a:t>
            </a:r>
            <a:endParaRPr lang="en-US" sz="2000" b="1">
              <a:solidFill>
                <a:srgbClr val="4F81BD"/>
              </a:solidFill>
              <a:latin typeface="Arial"/>
              <a:ea typeface="+mn-lt"/>
              <a:cs typeface="+mn-lt"/>
            </a:endParaRPr>
          </a:p>
          <a:p>
            <a:pPr algn="just"/>
            <a:endParaRPr lang="en-US" sz="2000" b="1" spc="-5" dirty="0">
              <a:solidFill>
                <a:srgbClr val="4F81BD"/>
              </a:solidFill>
              <a:latin typeface="Arial"/>
              <a:ea typeface="+mn-lt"/>
              <a:cs typeface="+mn-lt"/>
            </a:endParaRPr>
          </a:p>
          <a:p>
            <a:pPr algn="just"/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Como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parte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los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requisitos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básicos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solicitamos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la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presentación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un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certificado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médico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que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indique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la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patología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diagnosticada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y que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además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acredite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que la persona se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encuentra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apta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para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realizar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actividades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acuáticas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. Este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requisito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es fundamental para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resguardar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la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salud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integridad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cada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participante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.</a:t>
            </a:r>
            <a:endParaRPr sz="2000" b="1">
              <a:solidFill>
                <a:srgbClr val="4F81BD"/>
              </a:solidFill>
              <a:latin typeface="Arial"/>
              <a:ea typeface="Calibri"/>
              <a:cs typeface="Calibri"/>
            </a:endParaRPr>
          </a:p>
          <a:p>
            <a:pPr algn="just"/>
            <a:endParaRPr lang="en-US" sz="2000" b="1" spc="-5" dirty="0">
              <a:solidFill>
                <a:srgbClr val="4F81BD"/>
              </a:solidFill>
              <a:latin typeface="Arial"/>
              <a:ea typeface="+mn-lt"/>
              <a:cs typeface="+mn-lt"/>
            </a:endParaRPr>
          </a:p>
          <a:p>
            <a:pPr algn="just"/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Todos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nuestros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servicios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se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ofrecen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manera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completamente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gratuita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para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los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beneficiarios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sin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importar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su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condición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económica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tipo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discapacidad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o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lugar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residencia. Esta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gratuidad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es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posible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gracias al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compromiso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nuestros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voluntarios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alianzas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con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instituciones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y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empresas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, y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los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aportes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solidarios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de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nuestros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socios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 </a:t>
            </a:r>
            <a:r>
              <a:rPr lang="en-US" sz="2000" b="1" spc="-5" err="1">
                <a:solidFill>
                  <a:srgbClr val="4F81BD"/>
                </a:solidFill>
                <a:latin typeface="Arial"/>
                <a:ea typeface="+mn-lt"/>
                <a:cs typeface="+mn-lt"/>
              </a:rPr>
              <a:t>estratégicos</a:t>
            </a:r>
            <a:r>
              <a:rPr lang="en-US" sz="2000" b="1" spc="-5" dirty="0">
                <a:solidFill>
                  <a:srgbClr val="4F81BD"/>
                </a:solidFill>
                <a:latin typeface="Arial"/>
                <a:ea typeface="+mn-lt"/>
                <a:cs typeface="+mn-lt"/>
              </a:rPr>
              <a:t>.</a:t>
            </a:r>
            <a:endParaRPr lang="en-US" sz="2000" b="1" dirty="0">
              <a:solidFill>
                <a:srgbClr val="4F81BD"/>
              </a:solidFill>
              <a:latin typeface="Arial"/>
            </a:endParaRPr>
          </a:p>
          <a:p>
            <a:pPr marL="12700" marR="5080" algn="just">
              <a:lnSpc>
                <a:spcPct val="115100"/>
              </a:lnSpc>
              <a:spcBef>
                <a:spcPts val="100"/>
              </a:spcBef>
            </a:pPr>
            <a:endParaRPr sz="1900" spc="-5" dirty="0">
              <a:solidFill>
                <a:srgbClr val="4F81BD"/>
              </a:solidFill>
              <a:latin typeface="Arial MT"/>
              <a:cs typeface="Arial MT"/>
            </a:endParaRPr>
          </a:p>
        </p:txBody>
      </p:sp>
      <p:pic>
        <p:nvPicPr>
          <p:cNvPr id="10" name="object 10">
            <a:extLst>
              <a:ext uri="{FF2B5EF4-FFF2-40B4-BE49-F238E27FC236}">
                <a16:creationId xmlns:a16="http://schemas.microsoft.com/office/drawing/2014/main" id="{B447575D-BA49-4565-813B-8AC49261820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75105" y="2011754"/>
            <a:ext cx="5953979" cy="5521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1">
            <a:extLst>
              <a:ext uri="{FF2B5EF4-FFF2-40B4-BE49-F238E27FC236}">
                <a16:creationId xmlns:a16="http://schemas.microsoft.com/office/drawing/2014/main" id="{C308226F-C9DB-A74F-D7BD-D5B8FFAB0F01}"/>
              </a:ext>
            </a:extLst>
          </p:cNvPr>
          <p:cNvSpPr txBox="1"/>
          <p:nvPr/>
        </p:nvSpPr>
        <p:spPr>
          <a:xfrm>
            <a:off x="14743183" y="9610132"/>
            <a:ext cx="252920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20"/>
              </a:lnSpc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</a:t>
            </a:r>
            <a:r>
              <a:rPr lang="en-US"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</a:t>
            </a:r>
            <a:endParaRPr sz="21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099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08849" y="3233716"/>
            <a:ext cx="3067742" cy="438248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03085" y="3233716"/>
            <a:ext cx="3067742" cy="438248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897321" y="3233716"/>
            <a:ext cx="3067741" cy="438248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191557" y="3233716"/>
            <a:ext cx="3067741" cy="4382488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16000" y="826205"/>
            <a:ext cx="2736850" cy="9855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4AAC"/>
                </a:solidFill>
              </a:rPr>
              <a:t>Equipo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016000" y="2142211"/>
            <a:ext cx="15641955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Cada uno de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nosotros posee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experiencia, conocimiento, compromiso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y, sobre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todo, amor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por 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la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 labor</a:t>
            </a:r>
            <a:r>
              <a:rPr sz="2200" b="1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200" b="1" spc="-5" dirty="0">
                <a:solidFill>
                  <a:srgbClr val="004AAC"/>
                </a:solidFill>
                <a:latin typeface="Arial"/>
                <a:cs typeface="Arial"/>
              </a:rPr>
              <a:t>que realizamos</a:t>
            </a:r>
            <a:endParaRPr sz="2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90866" y="7916160"/>
            <a:ext cx="1903730" cy="7823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 indent="354330">
              <a:lnSpc>
                <a:spcPts val="2700"/>
              </a:lnSpc>
              <a:spcBef>
                <a:spcPts val="655"/>
              </a:spcBef>
            </a:pPr>
            <a:r>
              <a:rPr sz="2700" b="1" dirty="0">
                <a:solidFill>
                  <a:srgbClr val="004AAC"/>
                </a:solidFill>
                <a:latin typeface="Arial"/>
                <a:cs typeface="Arial"/>
              </a:rPr>
              <a:t>Comité </a:t>
            </a: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004AAC"/>
                </a:solidFill>
                <a:latin typeface="Arial"/>
                <a:cs typeface="Arial"/>
              </a:rPr>
              <a:t>Estratégic</a:t>
            </a: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o</a:t>
            </a:r>
            <a:endParaRPr sz="27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667469" y="7884965"/>
            <a:ext cx="2939415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Área</a:t>
            </a:r>
            <a:r>
              <a:rPr sz="2700" b="1" spc="-3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de</a:t>
            </a:r>
            <a:r>
              <a:rPr sz="2700" b="1" spc="-2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004AAC"/>
                </a:solidFill>
                <a:latin typeface="Arial"/>
                <a:cs typeface="Arial"/>
              </a:rPr>
              <a:t>Personas</a:t>
            </a:r>
            <a:endParaRPr sz="27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62721" y="7884965"/>
            <a:ext cx="2440305" cy="439420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Área</a:t>
            </a:r>
            <a:r>
              <a:rPr sz="27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de</a:t>
            </a:r>
            <a:r>
              <a:rPr sz="2700" b="1" spc="-4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Buceo</a:t>
            </a:r>
            <a:endParaRPr sz="27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528012" y="7941210"/>
            <a:ext cx="1807845" cy="78232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 marR="5080" indent="258445">
              <a:lnSpc>
                <a:spcPts val="2700"/>
              </a:lnSpc>
              <a:spcBef>
                <a:spcPts val="655"/>
              </a:spcBef>
            </a:pP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Área de </a:t>
            </a:r>
            <a:r>
              <a:rPr sz="2700" b="1" spc="1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700" b="1" dirty="0">
                <a:solidFill>
                  <a:srgbClr val="004AAC"/>
                </a:solidFill>
                <a:latin typeface="Arial"/>
                <a:cs typeface="Arial"/>
              </a:rPr>
              <a:t>AcuaSalu</a:t>
            </a:r>
            <a:r>
              <a:rPr sz="2700" b="1" spc="5" dirty="0">
                <a:solidFill>
                  <a:srgbClr val="004AAC"/>
                </a:solidFill>
                <a:latin typeface="Arial"/>
                <a:cs typeface="Arial"/>
              </a:rPr>
              <a:t>d</a:t>
            </a:r>
            <a:endParaRPr sz="27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7998" y="0"/>
                </a:lnTo>
                <a:lnTo>
                  <a:pt x="18287998" y="1028699"/>
                </a:lnTo>
                <a:lnTo>
                  <a:pt x="0" y="1028699"/>
                </a:lnTo>
                <a:lnTo>
                  <a:pt x="0" y="0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743183" y="9610132"/>
            <a:ext cx="2529205" cy="30777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2700">
              <a:lnSpc>
                <a:spcPts val="2420"/>
              </a:lnSpc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6"/>
              </a:rPr>
              <a:t>w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</a:t>
            </a:r>
            <a:r>
              <a:rPr lang="en-US"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cl</a:t>
            </a:r>
            <a:endParaRPr sz="2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3"/>
            <a:ext cx="18288000" cy="10287000"/>
            <a:chOff x="0" y="3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"/>
              <a:ext cx="18287999" cy="1028699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"/>
              <a:ext cx="15063111" cy="1028699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1016000" y="3206848"/>
            <a:ext cx="8160384" cy="378587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 marR="5080">
              <a:lnSpc>
                <a:spcPts val="7350"/>
              </a:lnSpc>
              <a:spcBef>
                <a:spcPts val="409"/>
              </a:spcBef>
            </a:pP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"Juntos, </a:t>
            </a:r>
            <a:r>
              <a:rPr sz="6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transformando</a:t>
            </a:r>
            <a:r>
              <a:rPr sz="6300" b="1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vidas, </a:t>
            </a:r>
            <a:r>
              <a:rPr sz="6300" b="1" spc="-17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unidos por la </a:t>
            </a:r>
            <a:r>
              <a:rPr sz="63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6300" b="1" spc="-5" dirty="0">
                <a:solidFill>
                  <a:srgbClr val="FFFFFF"/>
                </a:solidFill>
                <a:latin typeface="Arial"/>
                <a:cs typeface="Arial"/>
              </a:rPr>
              <a:t>inclusión"</a:t>
            </a:r>
            <a:endParaRPr sz="6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57319" y="3587055"/>
            <a:ext cx="1545395" cy="1269999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293109" y="4482238"/>
            <a:ext cx="3278504" cy="2242820"/>
          </a:xfrm>
          <a:prstGeom prst="rect">
            <a:avLst/>
          </a:prstGeom>
        </p:spPr>
        <p:txBody>
          <a:bodyPr vert="horz" wrap="square" lIns="0" tIns="4883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845"/>
              </a:spcBef>
            </a:pPr>
            <a:r>
              <a:rPr sz="8100" b="1" spc="-300" dirty="0">
                <a:solidFill>
                  <a:srgbClr val="5270FF"/>
                </a:solidFill>
                <a:latin typeface="Tahoma"/>
                <a:cs typeface="Tahoma"/>
              </a:rPr>
              <a:t>4</a:t>
            </a:r>
            <a:endParaRPr sz="81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10"/>
              </a:spcBef>
            </a:pP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Sedes</a:t>
            </a:r>
            <a:r>
              <a:rPr sz="2400" b="1" spc="-3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a</a:t>
            </a:r>
            <a:r>
              <a:rPr sz="2400" b="1" spc="-3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nivel</a:t>
            </a:r>
            <a:r>
              <a:rPr sz="2400" b="1" spc="-3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nacional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530108" y="3633465"/>
            <a:ext cx="1293924" cy="117856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7478659" y="4398900"/>
            <a:ext cx="3380740" cy="2326005"/>
          </a:xfrm>
          <a:prstGeom prst="rect">
            <a:avLst/>
          </a:prstGeom>
        </p:spPr>
        <p:txBody>
          <a:bodyPr vert="horz" wrap="square" lIns="0" tIns="5524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350"/>
              </a:spcBef>
            </a:pPr>
            <a:r>
              <a:rPr sz="8100" b="1" spc="-570" dirty="0">
                <a:solidFill>
                  <a:srgbClr val="5270FF"/>
                </a:solidFill>
                <a:latin typeface="Tahoma"/>
                <a:cs typeface="Tahoma"/>
              </a:rPr>
              <a:t>+1.500</a:t>
            </a:r>
            <a:endParaRPr sz="81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265"/>
              </a:spcBef>
            </a:pP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Atenciones</a:t>
            </a:r>
            <a:r>
              <a:rPr sz="2400" b="1" spc="-50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anuales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650048" y="3559157"/>
            <a:ext cx="1486568" cy="1169250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4045848" y="4268563"/>
            <a:ext cx="2526030" cy="2456815"/>
          </a:xfrm>
          <a:prstGeom prst="rect">
            <a:avLst/>
          </a:prstGeom>
        </p:spPr>
        <p:txBody>
          <a:bodyPr vert="horz" wrap="square" lIns="0" tIns="6432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065"/>
              </a:spcBef>
            </a:pPr>
            <a:r>
              <a:rPr sz="8200" b="1" spc="-1800" dirty="0">
                <a:solidFill>
                  <a:srgbClr val="5270FF"/>
                </a:solidFill>
                <a:latin typeface="Tahoma"/>
                <a:cs typeface="Tahoma"/>
              </a:rPr>
              <a:t>+</a:t>
            </a:r>
            <a:r>
              <a:rPr sz="8200" b="1" spc="-310" dirty="0">
                <a:solidFill>
                  <a:srgbClr val="5270FF"/>
                </a:solidFill>
                <a:latin typeface="Tahoma"/>
                <a:cs typeface="Tahoma"/>
              </a:rPr>
              <a:t>1</a:t>
            </a:r>
            <a:r>
              <a:rPr sz="8200" b="1" spc="-300" dirty="0">
                <a:solidFill>
                  <a:srgbClr val="5270FF"/>
                </a:solidFill>
                <a:latin typeface="Tahoma"/>
                <a:cs typeface="Tahoma"/>
              </a:rPr>
              <a:t>2</a:t>
            </a:r>
            <a:r>
              <a:rPr sz="8200" b="1" spc="-305" dirty="0">
                <a:solidFill>
                  <a:srgbClr val="5270FF"/>
                </a:solidFill>
                <a:latin typeface="Tahoma"/>
                <a:cs typeface="Tahoma"/>
              </a:rPr>
              <a:t>0</a:t>
            </a:r>
            <a:endParaRPr sz="8200">
              <a:latin typeface="Tahoma"/>
              <a:cs typeface="Tahoma"/>
            </a:endParaRPr>
          </a:p>
          <a:p>
            <a:pPr marL="468630">
              <a:lnSpc>
                <a:spcPct val="100000"/>
              </a:lnSpc>
              <a:spcBef>
                <a:spcPts val="1455"/>
              </a:spcBef>
            </a:pPr>
            <a:r>
              <a:rPr sz="2400" b="1" dirty="0">
                <a:solidFill>
                  <a:srgbClr val="004AAC"/>
                </a:solidFill>
                <a:latin typeface="Arial"/>
                <a:cs typeface="Arial"/>
              </a:rPr>
              <a:t>Voluntarios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6000" y="988830"/>
            <a:ext cx="6438265" cy="1000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400" b="1" spc="-5" dirty="0">
                <a:solidFill>
                  <a:srgbClr val="004AAC"/>
                </a:solidFill>
                <a:latin typeface="Arial"/>
                <a:cs typeface="Arial"/>
              </a:rPr>
              <a:t>Nuestro</a:t>
            </a:r>
            <a:r>
              <a:rPr sz="6400" b="1" spc="-75" dirty="0">
                <a:solidFill>
                  <a:srgbClr val="004AAC"/>
                </a:solidFill>
                <a:latin typeface="Arial"/>
                <a:cs typeface="Arial"/>
              </a:rPr>
              <a:t> </a:t>
            </a:r>
            <a:r>
              <a:rPr sz="6400" b="1" spc="-5" dirty="0">
                <a:solidFill>
                  <a:srgbClr val="004AAC"/>
                </a:solidFill>
                <a:latin typeface="Arial"/>
                <a:cs typeface="Arial"/>
              </a:rPr>
              <a:t>Impacto</a:t>
            </a:r>
            <a:endParaRPr sz="6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9258300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0" y="0"/>
                </a:moveTo>
                <a:lnTo>
                  <a:pt x="18287998" y="0"/>
                </a:lnTo>
                <a:lnTo>
                  <a:pt x="18287998" y="1028699"/>
                </a:lnTo>
                <a:lnTo>
                  <a:pt x="0" y="1028699"/>
                </a:lnTo>
                <a:lnTo>
                  <a:pt x="0" y="0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743183" y="9584876"/>
            <a:ext cx="252920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5"/>
              </a:rPr>
              <a:t>w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i2.com</a:t>
            </a:r>
            <a:endParaRPr sz="21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0466070" marR="5080" indent="-514984">
              <a:lnSpc>
                <a:spcPts val="7350"/>
              </a:lnSpc>
              <a:spcBef>
                <a:spcPts val="520"/>
              </a:spcBef>
            </a:pPr>
            <a:r>
              <a:rPr spc="-5" dirty="0"/>
              <a:t>"Todos</a:t>
            </a:r>
            <a:r>
              <a:rPr spc="-95" dirty="0"/>
              <a:t> </a:t>
            </a:r>
            <a:r>
              <a:rPr spc="-5" dirty="0"/>
              <a:t>merecen </a:t>
            </a:r>
            <a:r>
              <a:rPr spc="-1735" dirty="0"/>
              <a:t> </a:t>
            </a:r>
            <a:r>
              <a:rPr spc="-5" dirty="0"/>
              <a:t>oportunidades</a:t>
            </a:r>
          </a:p>
          <a:p>
            <a:pPr marL="12150090">
              <a:lnSpc>
                <a:spcPct val="100000"/>
              </a:lnSpc>
              <a:spcBef>
                <a:spcPts val="1275"/>
              </a:spcBef>
            </a:pPr>
            <a:r>
              <a:rPr sz="2450" spc="5" dirty="0"/>
              <a:t>¡Sumérgete</a:t>
            </a:r>
            <a:r>
              <a:rPr sz="2450" spc="-15" dirty="0"/>
              <a:t> </a:t>
            </a:r>
            <a:r>
              <a:rPr sz="2450" spc="5" dirty="0"/>
              <a:t>en</a:t>
            </a:r>
            <a:r>
              <a:rPr sz="2450" spc="-10" dirty="0"/>
              <a:t> </a:t>
            </a:r>
            <a:r>
              <a:rPr sz="2450" spc="5" dirty="0"/>
              <a:t>la</a:t>
            </a:r>
            <a:r>
              <a:rPr sz="2450" spc="-10" dirty="0"/>
              <a:t> </a:t>
            </a:r>
            <a:r>
              <a:rPr sz="2450" dirty="0"/>
              <a:t>inclusión!</a:t>
            </a:r>
            <a:endParaRPr sz="245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372389" y="609341"/>
            <a:ext cx="3576954" cy="3416300"/>
          </a:xfrm>
          <a:custGeom>
            <a:avLst/>
            <a:gdLst/>
            <a:ahLst/>
            <a:cxnLst/>
            <a:rect l="l" t="t" r="r" b="b"/>
            <a:pathLst>
              <a:path w="3576955" h="3416300">
                <a:moveTo>
                  <a:pt x="2520171" y="12699"/>
                </a:moveTo>
                <a:lnTo>
                  <a:pt x="1965403" y="12699"/>
                </a:lnTo>
                <a:lnTo>
                  <a:pt x="2015738" y="0"/>
                </a:lnTo>
                <a:lnTo>
                  <a:pt x="2470078" y="0"/>
                </a:lnTo>
                <a:lnTo>
                  <a:pt x="2520171" y="12699"/>
                </a:lnTo>
                <a:close/>
              </a:path>
              <a:path w="3576955" h="3416300">
                <a:moveTo>
                  <a:pt x="2063857" y="38099"/>
                </a:moveTo>
                <a:lnTo>
                  <a:pt x="1815337" y="38099"/>
                </a:lnTo>
                <a:lnTo>
                  <a:pt x="1915206" y="12699"/>
                </a:lnTo>
                <a:lnTo>
                  <a:pt x="2531906" y="12699"/>
                </a:lnTo>
                <a:lnTo>
                  <a:pt x="2517615" y="25399"/>
                </a:lnTo>
                <a:lnTo>
                  <a:pt x="2114821" y="25399"/>
                </a:lnTo>
                <a:lnTo>
                  <a:pt x="2063857" y="38099"/>
                </a:lnTo>
                <a:close/>
              </a:path>
              <a:path w="3576955" h="3416300">
                <a:moveTo>
                  <a:pt x="2492347" y="38099"/>
                </a:moveTo>
                <a:lnTo>
                  <a:pt x="2369628" y="38099"/>
                </a:lnTo>
                <a:lnTo>
                  <a:pt x="2318763" y="25399"/>
                </a:lnTo>
                <a:lnTo>
                  <a:pt x="2517615" y="25399"/>
                </a:lnTo>
                <a:lnTo>
                  <a:pt x="2492347" y="38099"/>
                </a:lnTo>
                <a:close/>
              </a:path>
              <a:path w="3576955" h="3416300">
                <a:moveTo>
                  <a:pt x="1623934" y="50799"/>
                </a:moveTo>
                <a:lnTo>
                  <a:pt x="1186905" y="50799"/>
                </a:lnTo>
                <a:lnTo>
                  <a:pt x="1191942" y="38099"/>
                </a:lnTo>
                <a:lnTo>
                  <a:pt x="1611461" y="38099"/>
                </a:lnTo>
                <a:lnTo>
                  <a:pt x="1623934" y="50799"/>
                </a:lnTo>
                <a:close/>
              </a:path>
              <a:path w="3576955" h="3416300">
                <a:moveTo>
                  <a:pt x="1911663" y="50799"/>
                </a:moveTo>
                <a:lnTo>
                  <a:pt x="1716368" y="50799"/>
                </a:lnTo>
                <a:lnTo>
                  <a:pt x="1765726" y="38099"/>
                </a:lnTo>
                <a:lnTo>
                  <a:pt x="1962245" y="38099"/>
                </a:lnTo>
                <a:lnTo>
                  <a:pt x="1911663" y="50799"/>
                </a:lnTo>
                <a:close/>
              </a:path>
              <a:path w="3576955" h="3416300">
                <a:moveTo>
                  <a:pt x="1117907" y="88899"/>
                </a:moveTo>
                <a:lnTo>
                  <a:pt x="1092534" y="88899"/>
                </a:lnTo>
                <a:lnTo>
                  <a:pt x="1091859" y="76199"/>
                </a:lnTo>
                <a:lnTo>
                  <a:pt x="1107493" y="63499"/>
                </a:lnTo>
                <a:lnTo>
                  <a:pt x="1131046" y="50799"/>
                </a:lnTo>
                <a:lnTo>
                  <a:pt x="1861274" y="50799"/>
                </a:lnTo>
                <a:lnTo>
                  <a:pt x="1811112" y="63499"/>
                </a:lnTo>
                <a:lnTo>
                  <a:pt x="1322893" y="63499"/>
                </a:lnTo>
                <a:lnTo>
                  <a:pt x="1274954" y="76199"/>
                </a:lnTo>
                <a:lnTo>
                  <a:pt x="1132794" y="76199"/>
                </a:lnTo>
                <a:lnTo>
                  <a:pt x="1117907" y="88899"/>
                </a:lnTo>
                <a:close/>
              </a:path>
              <a:path w="3576955" h="3416300">
                <a:moveTo>
                  <a:pt x="1846856" y="76199"/>
                </a:moveTo>
                <a:lnTo>
                  <a:pt x="1467397" y="76199"/>
                </a:lnTo>
                <a:lnTo>
                  <a:pt x="1419147" y="63499"/>
                </a:lnTo>
                <a:lnTo>
                  <a:pt x="1837924" y="63499"/>
                </a:lnTo>
                <a:lnTo>
                  <a:pt x="1846856" y="76199"/>
                </a:lnTo>
                <a:close/>
              </a:path>
              <a:path w="3576955" h="3416300">
                <a:moveTo>
                  <a:pt x="2156430" y="76199"/>
                </a:moveTo>
                <a:lnTo>
                  <a:pt x="1846856" y="76199"/>
                </a:lnTo>
                <a:lnTo>
                  <a:pt x="1898350" y="63499"/>
                </a:lnTo>
                <a:lnTo>
                  <a:pt x="2104773" y="63499"/>
                </a:lnTo>
                <a:lnTo>
                  <a:pt x="2156430" y="76199"/>
                </a:lnTo>
                <a:close/>
              </a:path>
              <a:path w="3576955" h="3416300">
                <a:moveTo>
                  <a:pt x="2414406" y="88899"/>
                </a:moveTo>
                <a:lnTo>
                  <a:pt x="1591172" y="88899"/>
                </a:lnTo>
                <a:lnTo>
                  <a:pt x="1612233" y="76199"/>
                </a:lnTo>
                <a:lnTo>
                  <a:pt x="2362893" y="76199"/>
                </a:lnTo>
                <a:lnTo>
                  <a:pt x="2414406" y="88899"/>
                </a:lnTo>
                <a:close/>
              </a:path>
              <a:path w="3576955" h="3416300">
                <a:moveTo>
                  <a:pt x="2517225" y="101599"/>
                </a:moveTo>
                <a:lnTo>
                  <a:pt x="1549262" y="101599"/>
                </a:lnTo>
                <a:lnTo>
                  <a:pt x="1570182" y="88899"/>
                </a:lnTo>
                <a:lnTo>
                  <a:pt x="2465854" y="88899"/>
                </a:lnTo>
                <a:lnTo>
                  <a:pt x="2517225" y="101599"/>
                </a:lnTo>
                <a:close/>
              </a:path>
              <a:path w="3576955" h="3416300">
                <a:moveTo>
                  <a:pt x="1675477" y="114299"/>
                </a:moveTo>
                <a:lnTo>
                  <a:pt x="1506323" y="114299"/>
                </a:lnTo>
                <a:lnTo>
                  <a:pt x="1528410" y="101599"/>
                </a:lnTo>
                <a:lnTo>
                  <a:pt x="1731172" y="101599"/>
                </a:lnTo>
                <a:lnTo>
                  <a:pt x="1675477" y="114299"/>
                </a:lnTo>
                <a:close/>
              </a:path>
              <a:path w="3576955" h="3416300">
                <a:moveTo>
                  <a:pt x="1704926" y="3390899"/>
                </a:moveTo>
                <a:lnTo>
                  <a:pt x="1401626" y="3390899"/>
                </a:lnTo>
                <a:lnTo>
                  <a:pt x="1307220" y="3365499"/>
                </a:lnTo>
                <a:lnTo>
                  <a:pt x="1205610" y="3340099"/>
                </a:lnTo>
                <a:lnTo>
                  <a:pt x="1760093" y="3340099"/>
                </a:lnTo>
                <a:lnTo>
                  <a:pt x="1812265" y="3327399"/>
                </a:lnTo>
                <a:lnTo>
                  <a:pt x="1861300" y="3327399"/>
                </a:lnTo>
                <a:lnTo>
                  <a:pt x="1959804" y="3301999"/>
                </a:lnTo>
                <a:lnTo>
                  <a:pt x="2009150" y="3301999"/>
                </a:lnTo>
                <a:lnTo>
                  <a:pt x="2254337" y="3238499"/>
                </a:lnTo>
                <a:lnTo>
                  <a:pt x="2302633" y="3213099"/>
                </a:lnTo>
                <a:lnTo>
                  <a:pt x="2350537" y="3200399"/>
                </a:lnTo>
                <a:lnTo>
                  <a:pt x="2397987" y="3174999"/>
                </a:lnTo>
                <a:lnTo>
                  <a:pt x="2444922" y="3162299"/>
                </a:lnTo>
                <a:lnTo>
                  <a:pt x="2536997" y="3111499"/>
                </a:lnTo>
                <a:lnTo>
                  <a:pt x="2582014" y="3098799"/>
                </a:lnTo>
                <a:lnTo>
                  <a:pt x="2626267" y="3073399"/>
                </a:lnTo>
                <a:lnTo>
                  <a:pt x="2669696" y="3047999"/>
                </a:lnTo>
                <a:lnTo>
                  <a:pt x="2712237" y="3022599"/>
                </a:lnTo>
                <a:lnTo>
                  <a:pt x="2753829" y="2984499"/>
                </a:lnTo>
                <a:lnTo>
                  <a:pt x="2794410" y="2959099"/>
                </a:lnTo>
                <a:lnTo>
                  <a:pt x="2833919" y="2933699"/>
                </a:lnTo>
                <a:lnTo>
                  <a:pt x="2872293" y="2895599"/>
                </a:lnTo>
                <a:lnTo>
                  <a:pt x="2909470" y="2857499"/>
                </a:lnTo>
                <a:lnTo>
                  <a:pt x="2945470" y="2832099"/>
                </a:lnTo>
                <a:lnTo>
                  <a:pt x="2980300" y="2793999"/>
                </a:lnTo>
                <a:lnTo>
                  <a:pt x="3013957" y="2755899"/>
                </a:lnTo>
                <a:lnTo>
                  <a:pt x="3046437" y="2717799"/>
                </a:lnTo>
                <a:lnTo>
                  <a:pt x="3077739" y="2679699"/>
                </a:lnTo>
                <a:lnTo>
                  <a:pt x="3107859" y="2641599"/>
                </a:lnTo>
                <a:lnTo>
                  <a:pt x="3136794" y="2603499"/>
                </a:lnTo>
                <a:lnTo>
                  <a:pt x="3164540" y="2552699"/>
                </a:lnTo>
                <a:lnTo>
                  <a:pt x="3191096" y="2514599"/>
                </a:lnTo>
                <a:lnTo>
                  <a:pt x="3216457" y="2476499"/>
                </a:lnTo>
                <a:lnTo>
                  <a:pt x="3240622" y="2425699"/>
                </a:lnTo>
                <a:lnTo>
                  <a:pt x="3263586" y="2387599"/>
                </a:lnTo>
                <a:lnTo>
                  <a:pt x="3285347" y="2336799"/>
                </a:lnTo>
                <a:lnTo>
                  <a:pt x="3305902" y="2298699"/>
                </a:lnTo>
                <a:lnTo>
                  <a:pt x="3325248" y="2247899"/>
                </a:lnTo>
                <a:lnTo>
                  <a:pt x="3343382" y="2197099"/>
                </a:lnTo>
                <a:lnTo>
                  <a:pt x="3360301" y="2158999"/>
                </a:lnTo>
                <a:lnTo>
                  <a:pt x="3376002" y="2108199"/>
                </a:lnTo>
                <a:lnTo>
                  <a:pt x="3390481" y="2057399"/>
                </a:lnTo>
                <a:lnTo>
                  <a:pt x="3403736" y="2006599"/>
                </a:lnTo>
                <a:lnTo>
                  <a:pt x="3415764" y="1968499"/>
                </a:lnTo>
                <a:lnTo>
                  <a:pt x="3426562" y="1917699"/>
                </a:lnTo>
                <a:lnTo>
                  <a:pt x="3436127" y="1866899"/>
                </a:lnTo>
                <a:lnTo>
                  <a:pt x="3444455" y="1816099"/>
                </a:lnTo>
                <a:lnTo>
                  <a:pt x="3451545" y="1765299"/>
                </a:lnTo>
                <a:lnTo>
                  <a:pt x="3457214" y="1714499"/>
                </a:lnTo>
                <a:lnTo>
                  <a:pt x="3461436" y="1663699"/>
                </a:lnTo>
                <a:lnTo>
                  <a:pt x="3464141" y="1625599"/>
                </a:lnTo>
                <a:lnTo>
                  <a:pt x="3465261" y="1574799"/>
                </a:lnTo>
                <a:lnTo>
                  <a:pt x="3464727" y="1523999"/>
                </a:lnTo>
                <a:lnTo>
                  <a:pt x="3462469" y="1473199"/>
                </a:lnTo>
                <a:lnTo>
                  <a:pt x="3458419" y="1422399"/>
                </a:lnTo>
                <a:lnTo>
                  <a:pt x="3452508" y="1371599"/>
                </a:lnTo>
                <a:lnTo>
                  <a:pt x="3444667" y="1320799"/>
                </a:lnTo>
                <a:lnTo>
                  <a:pt x="3434826" y="1282699"/>
                </a:lnTo>
                <a:lnTo>
                  <a:pt x="3422919" y="1231899"/>
                </a:lnTo>
                <a:lnTo>
                  <a:pt x="3408874" y="1181099"/>
                </a:lnTo>
                <a:lnTo>
                  <a:pt x="3392623" y="1142999"/>
                </a:lnTo>
                <a:lnTo>
                  <a:pt x="3372465" y="1092199"/>
                </a:lnTo>
                <a:lnTo>
                  <a:pt x="3349688" y="1041399"/>
                </a:lnTo>
                <a:lnTo>
                  <a:pt x="3324499" y="990599"/>
                </a:lnTo>
                <a:lnTo>
                  <a:pt x="3297108" y="952499"/>
                </a:lnTo>
                <a:lnTo>
                  <a:pt x="3267722" y="914399"/>
                </a:lnTo>
                <a:lnTo>
                  <a:pt x="3236550" y="863599"/>
                </a:lnTo>
                <a:lnTo>
                  <a:pt x="3203801" y="825499"/>
                </a:lnTo>
                <a:lnTo>
                  <a:pt x="3169682" y="787399"/>
                </a:lnTo>
                <a:lnTo>
                  <a:pt x="3134403" y="749299"/>
                </a:lnTo>
                <a:lnTo>
                  <a:pt x="3098171" y="711199"/>
                </a:lnTo>
                <a:lnTo>
                  <a:pt x="3061195" y="673099"/>
                </a:lnTo>
                <a:lnTo>
                  <a:pt x="3022729" y="634999"/>
                </a:lnTo>
                <a:lnTo>
                  <a:pt x="2983639" y="596899"/>
                </a:lnTo>
                <a:lnTo>
                  <a:pt x="2943813" y="571499"/>
                </a:lnTo>
                <a:lnTo>
                  <a:pt x="2903138" y="533399"/>
                </a:lnTo>
                <a:lnTo>
                  <a:pt x="2862979" y="495299"/>
                </a:lnTo>
                <a:lnTo>
                  <a:pt x="2821906" y="469899"/>
                </a:lnTo>
                <a:lnTo>
                  <a:pt x="2779966" y="444499"/>
                </a:lnTo>
                <a:lnTo>
                  <a:pt x="2737207" y="419099"/>
                </a:lnTo>
                <a:lnTo>
                  <a:pt x="2649414" y="368299"/>
                </a:lnTo>
                <a:lnTo>
                  <a:pt x="2558902" y="317499"/>
                </a:lnTo>
                <a:lnTo>
                  <a:pt x="2512743" y="304799"/>
                </a:lnTo>
                <a:lnTo>
                  <a:pt x="2466045" y="279399"/>
                </a:lnTo>
                <a:lnTo>
                  <a:pt x="2371215" y="253999"/>
                </a:lnTo>
                <a:lnTo>
                  <a:pt x="2323177" y="228599"/>
                </a:lnTo>
                <a:lnTo>
                  <a:pt x="2248192" y="203199"/>
                </a:lnTo>
                <a:lnTo>
                  <a:pt x="2210547" y="203199"/>
                </a:lnTo>
                <a:lnTo>
                  <a:pt x="2172833" y="190499"/>
                </a:lnTo>
                <a:lnTo>
                  <a:pt x="2164999" y="190499"/>
                </a:lnTo>
                <a:lnTo>
                  <a:pt x="2149252" y="177799"/>
                </a:lnTo>
                <a:lnTo>
                  <a:pt x="2114641" y="177799"/>
                </a:lnTo>
                <a:lnTo>
                  <a:pt x="2103087" y="165099"/>
                </a:lnTo>
                <a:lnTo>
                  <a:pt x="1999305" y="139699"/>
                </a:lnTo>
                <a:lnTo>
                  <a:pt x="1946759" y="139699"/>
                </a:lnTo>
                <a:lnTo>
                  <a:pt x="1787079" y="101599"/>
                </a:lnTo>
                <a:lnTo>
                  <a:pt x="2015616" y="101599"/>
                </a:lnTo>
                <a:lnTo>
                  <a:pt x="2110687" y="126999"/>
                </a:lnTo>
                <a:lnTo>
                  <a:pt x="2157927" y="126999"/>
                </a:lnTo>
                <a:lnTo>
                  <a:pt x="2251713" y="152399"/>
                </a:lnTo>
                <a:lnTo>
                  <a:pt x="2298221" y="177799"/>
                </a:lnTo>
                <a:lnTo>
                  <a:pt x="2482393" y="228599"/>
                </a:lnTo>
                <a:lnTo>
                  <a:pt x="2528615" y="253999"/>
                </a:lnTo>
                <a:lnTo>
                  <a:pt x="2574531" y="266699"/>
                </a:lnTo>
                <a:lnTo>
                  <a:pt x="2620050" y="292099"/>
                </a:lnTo>
                <a:lnTo>
                  <a:pt x="2665078" y="304799"/>
                </a:lnTo>
                <a:lnTo>
                  <a:pt x="2753297" y="355599"/>
                </a:lnTo>
                <a:lnTo>
                  <a:pt x="2757737" y="355599"/>
                </a:lnTo>
                <a:lnTo>
                  <a:pt x="2771365" y="368299"/>
                </a:lnTo>
                <a:lnTo>
                  <a:pt x="2783024" y="368299"/>
                </a:lnTo>
                <a:lnTo>
                  <a:pt x="2794619" y="380999"/>
                </a:lnTo>
                <a:lnTo>
                  <a:pt x="2812610" y="380999"/>
                </a:lnTo>
                <a:lnTo>
                  <a:pt x="2817207" y="393699"/>
                </a:lnTo>
                <a:lnTo>
                  <a:pt x="2831281" y="393699"/>
                </a:lnTo>
                <a:lnTo>
                  <a:pt x="2837552" y="406399"/>
                </a:lnTo>
                <a:lnTo>
                  <a:pt x="2853811" y="406399"/>
                </a:lnTo>
                <a:lnTo>
                  <a:pt x="2860296" y="419099"/>
                </a:lnTo>
                <a:lnTo>
                  <a:pt x="2901397" y="444499"/>
                </a:lnTo>
                <a:lnTo>
                  <a:pt x="2941599" y="469899"/>
                </a:lnTo>
                <a:lnTo>
                  <a:pt x="2980922" y="507999"/>
                </a:lnTo>
                <a:lnTo>
                  <a:pt x="3019382" y="533399"/>
                </a:lnTo>
                <a:lnTo>
                  <a:pt x="3056997" y="571499"/>
                </a:lnTo>
                <a:lnTo>
                  <a:pt x="3093786" y="609599"/>
                </a:lnTo>
                <a:lnTo>
                  <a:pt x="3132503" y="647699"/>
                </a:lnTo>
                <a:lnTo>
                  <a:pt x="3170359" y="685799"/>
                </a:lnTo>
                <a:lnTo>
                  <a:pt x="3207253" y="723899"/>
                </a:lnTo>
                <a:lnTo>
                  <a:pt x="3243080" y="761999"/>
                </a:lnTo>
                <a:lnTo>
                  <a:pt x="3277737" y="800099"/>
                </a:lnTo>
                <a:lnTo>
                  <a:pt x="3311121" y="838199"/>
                </a:lnTo>
                <a:lnTo>
                  <a:pt x="3343129" y="888999"/>
                </a:lnTo>
                <a:lnTo>
                  <a:pt x="3373344" y="927099"/>
                </a:lnTo>
                <a:lnTo>
                  <a:pt x="3400789" y="977899"/>
                </a:lnTo>
                <a:lnTo>
                  <a:pt x="3425546" y="1015999"/>
                </a:lnTo>
                <a:lnTo>
                  <a:pt x="3447698" y="1066799"/>
                </a:lnTo>
                <a:lnTo>
                  <a:pt x="3468545" y="1104899"/>
                </a:lnTo>
                <a:lnTo>
                  <a:pt x="3487536" y="1155699"/>
                </a:lnTo>
                <a:lnTo>
                  <a:pt x="3504637" y="1206499"/>
                </a:lnTo>
                <a:lnTo>
                  <a:pt x="3519817" y="1257299"/>
                </a:lnTo>
                <a:lnTo>
                  <a:pt x="3532805" y="1308099"/>
                </a:lnTo>
                <a:lnTo>
                  <a:pt x="3544046" y="1358899"/>
                </a:lnTo>
                <a:lnTo>
                  <a:pt x="3553570" y="1396999"/>
                </a:lnTo>
                <a:lnTo>
                  <a:pt x="3561406" y="1447799"/>
                </a:lnTo>
                <a:lnTo>
                  <a:pt x="3567585" y="1498599"/>
                </a:lnTo>
                <a:lnTo>
                  <a:pt x="3572136" y="1549399"/>
                </a:lnTo>
                <a:lnTo>
                  <a:pt x="3575089" y="1600199"/>
                </a:lnTo>
                <a:lnTo>
                  <a:pt x="3576473" y="1650999"/>
                </a:lnTo>
                <a:lnTo>
                  <a:pt x="3576320" y="1701799"/>
                </a:lnTo>
                <a:lnTo>
                  <a:pt x="3574658" y="1752599"/>
                </a:lnTo>
                <a:lnTo>
                  <a:pt x="3571518" y="1803399"/>
                </a:lnTo>
                <a:lnTo>
                  <a:pt x="3566928" y="1854199"/>
                </a:lnTo>
                <a:lnTo>
                  <a:pt x="3561000" y="1904999"/>
                </a:lnTo>
                <a:lnTo>
                  <a:pt x="3553602" y="1955799"/>
                </a:lnTo>
                <a:lnTo>
                  <a:pt x="3544756" y="2006599"/>
                </a:lnTo>
                <a:lnTo>
                  <a:pt x="3534482" y="2044699"/>
                </a:lnTo>
                <a:lnTo>
                  <a:pt x="3522799" y="2095499"/>
                </a:lnTo>
                <a:lnTo>
                  <a:pt x="3451703" y="2095499"/>
                </a:lnTo>
                <a:lnTo>
                  <a:pt x="3439183" y="2133599"/>
                </a:lnTo>
                <a:lnTo>
                  <a:pt x="3438154" y="2137350"/>
                </a:lnTo>
                <a:lnTo>
                  <a:pt x="3435164" y="2146299"/>
                </a:lnTo>
                <a:lnTo>
                  <a:pt x="3418160" y="2184399"/>
                </a:lnTo>
                <a:lnTo>
                  <a:pt x="3399939" y="2235199"/>
                </a:lnTo>
                <a:lnTo>
                  <a:pt x="3380510" y="2285999"/>
                </a:lnTo>
                <a:lnTo>
                  <a:pt x="3359881" y="2324099"/>
                </a:lnTo>
                <a:lnTo>
                  <a:pt x="3338057" y="2374899"/>
                </a:lnTo>
                <a:lnTo>
                  <a:pt x="3315047" y="2412999"/>
                </a:lnTo>
                <a:lnTo>
                  <a:pt x="3290858" y="2463799"/>
                </a:lnTo>
                <a:lnTo>
                  <a:pt x="3265498" y="2501899"/>
                </a:lnTo>
                <a:lnTo>
                  <a:pt x="3238974" y="2539999"/>
                </a:lnTo>
                <a:lnTo>
                  <a:pt x="3211293" y="2590799"/>
                </a:lnTo>
                <a:lnTo>
                  <a:pt x="3182463" y="2628899"/>
                </a:lnTo>
                <a:lnTo>
                  <a:pt x="3152490" y="2666999"/>
                </a:lnTo>
                <a:lnTo>
                  <a:pt x="3121384" y="2705099"/>
                </a:lnTo>
                <a:lnTo>
                  <a:pt x="3089150" y="2743199"/>
                </a:lnTo>
                <a:lnTo>
                  <a:pt x="3055797" y="2781299"/>
                </a:lnTo>
                <a:lnTo>
                  <a:pt x="3021331" y="2819399"/>
                </a:lnTo>
                <a:lnTo>
                  <a:pt x="2985760" y="2857499"/>
                </a:lnTo>
                <a:lnTo>
                  <a:pt x="2949092" y="2882899"/>
                </a:lnTo>
                <a:lnTo>
                  <a:pt x="2911333" y="2920999"/>
                </a:lnTo>
                <a:lnTo>
                  <a:pt x="2872492" y="2946399"/>
                </a:lnTo>
                <a:lnTo>
                  <a:pt x="2832576" y="2984499"/>
                </a:lnTo>
                <a:lnTo>
                  <a:pt x="2791592" y="3009899"/>
                </a:lnTo>
                <a:lnTo>
                  <a:pt x="2749547" y="3035299"/>
                </a:lnTo>
                <a:lnTo>
                  <a:pt x="2706449" y="3060699"/>
                </a:lnTo>
                <a:lnTo>
                  <a:pt x="2573407" y="3136899"/>
                </a:lnTo>
                <a:lnTo>
                  <a:pt x="2528119" y="3149599"/>
                </a:lnTo>
                <a:lnTo>
                  <a:pt x="2436011" y="3200399"/>
                </a:lnTo>
                <a:lnTo>
                  <a:pt x="2389250" y="3213099"/>
                </a:lnTo>
                <a:lnTo>
                  <a:pt x="2342057" y="3238499"/>
                </a:lnTo>
                <a:lnTo>
                  <a:pt x="1902691" y="3352799"/>
                </a:lnTo>
                <a:lnTo>
                  <a:pt x="1852785" y="3352799"/>
                </a:lnTo>
                <a:lnTo>
                  <a:pt x="1802769" y="3365499"/>
                </a:lnTo>
                <a:lnTo>
                  <a:pt x="1752672" y="3365499"/>
                </a:lnTo>
                <a:lnTo>
                  <a:pt x="1702524" y="3378199"/>
                </a:lnTo>
                <a:lnTo>
                  <a:pt x="1653489" y="3378199"/>
                </a:lnTo>
                <a:lnTo>
                  <a:pt x="1704926" y="3390899"/>
                </a:lnTo>
                <a:close/>
              </a:path>
              <a:path w="3576955" h="3416300">
                <a:moveTo>
                  <a:pt x="2670749" y="114299"/>
                </a:moveTo>
                <a:lnTo>
                  <a:pt x="2219908" y="114299"/>
                </a:lnTo>
                <a:lnTo>
                  <a:pt x="2169206" y="101599"/>
                </a:lnTo>
                <a:lnTo>
                  <a:pt x="2619684" y="101599"/>
                </a:lnTo>
                <a:lnTo>
                  <a:pt x="2670749" y="114299"/>
                </a:lnTo>
                <a:close/>
              </a:path>
              <a:path w="3576955" h="3416300">
                <a:moveTo>
                  <a:pt x="1447057" y="3340099"/>
                </a:moveTo>
                <a:lnTo>
                  <a:pt x="1155299" y="3340099"/>
                </a:lnTo>
                <a:lnTo>
                  <a:pt x="1105416" y="3327399"/>
                </a:lnTo>
                <a:lnTo>
                  <a:pt x="1056035" y="3301999"/>
                </a:lnTo>
                <a:lnTo>
                  <a:pt x="959078" y="3276599"/>
                </a:lnTo>
                <a:lnTo>
                  <a:pt x="911648" y="3251199"/>
                </a:lnTo>
                <a:lnTo>
                  <a:pt x="866092" y="3225799"/>
                </a:lnTo>
                <a:lnTo>
                  <a:pt x="821574" y="3213099"/>
                </a:lnTo>
                <a:lnTo>
                  <a:pt x="778054" y="3187699"/>
                </a:lnTo>
                <a:lnTo>
                  <a:pt x="735492" y="3149599"/>
                </a:lnTo>
                <a:lnTo>
                  <a:pt x="693846" y="3124199"/>
                </a:lnTo>
                <a:lnTo>
                  <a:pt x="653078" y="3098799"/>
                </a:lnTo>
                <a:lnTo>
                  <a:pt x="613145" y="3073399"/>
                </a:lnTo>
                <a:lnTo>
                  <a:pt x="574009" y="3035299"/>
                </a:lnTo>
                <a:lnTo>
                  <a:pt x="535629" y="2997199"/>
                </a:lnTo>
                <a:lnTo>
                  <a:pt x="497964" y="2971799"/>
                </a:lnTo>
                <a:lnTo>
                  <a:pt x="424049" y="2895599"/>
                </a:lnTo>
                <a:lnTo>
                  <a:pt x="388166" y="2857499"/>
                </a:lnTo>
                <a:lnTo>
                  <a:pt x="353417" y="2819399"/>
                </a:lnTo>
                <a:lnTo>
                  <a:pt x="319896" y="2781299"/>
                </a:lnTo>
                <a:lnTo>
                  <a:pt x="287697" y="2743199"/>
                </a:lnTo>
                <a:lnTo>
                  <a:pt x="256914" y="2705099"/>
                </a:lnTo>
                <a:lnTo>
                  <a:pt x="227639" y="2666999"/>
                </a:lnTo>
                <a:lnTo>
                  <a:pt x="199968" y="2616199"/>
                </a:lnTo>
                <a:lnTo>
                  <a:pt x="173992" y="2578099"/>
                </a:lnTo>
                <a:lnTo>
                  <a:pt x="149806" y="2527299"/>
                </a:lnTo>
                <a:lnTo>
                  <a:pt x="127741" y="2489199"/>
                </a:lnTo>
                <a:lnTo>
                  <a:pt x="107611" y="2438399"/>
                </a:lnTo>
                <a:lnTo>
                  <a:pt x="89366" y="2387599"/>
                </a:lnTo>
                <a:lnTo>
                  <a:pt x="72956" y="2349499"/>
                </a:lnTo>
                <a:lnTo>
                  <a:pt x="58332" y="2298699"/>
                </a:lnTo>
                <a:lnTo>
                  <a:pt x="45444" y="2247899"/>
                </a:lnTo>
                <a:lnTo>
                  <a:pt x="34241" y="2197099"/>
                </a:lnTo>
                <a:lnTo>
                  <a:pt x="24674" y="2146299"/>
                </a:lnTo>
                <a:lnTo>
                  <a:pt x="16695" y="2095499"/>
                </a:lnTo>
                <a:lnTo>
                  <a:pt x="10251" y="2044699"/>
                </a:lnTo>
                <a:lnTo>
                  <a:pt x="5295" y="1993899"/>
                </a:lnTo>
                <a:lnTo>
                  <a:pt x="1776" y="1943099"/>
                </a:lnTo>
                <a:lnTo>
                  <a:pt x="0" y="1892299"/>
                </a:lnTo>
                <a:lnTo>
                  <a:pt x="77" y="1841499"/>
                </a:lnTo>
                <a:lnTo>
                  <a:pt x="1965" y="1803399"/>
                </a:lnTo>
                <a:lnTo>
                  <a:pt x="5621" y="1752599"/>
                </a:lnTo>
                <a:lnTo>
                  <a:pt x="11004" y="1701799"/>
                </a:lnTo>
                <a:lnTo>
                  <a:pt x="18069" y="1650999"/>
                </a:lnTo>
                <a:lnTo>
                  <a:pt x="26775" y="1600199"/>
                </a:lnTo>
                <a:lnTo>
                  <a:pt x="37079" y="1549399"/>
                </a:lnTo>
                <a:lnTo>
                  <a:pt x="48939" y="1511299"/>
                </a:lnTo>
                <a:lnTo>
                  <a:pt x="62311" y="1460499"/>
                </a:lnTo>
                <a:lnTo>
                  <a:pt x="77154" y="1409699"/>
                </a:lnTo>
                <a:lnTo>
                  <a:pt x="93425" y="1371599"/>
                </a:lnTo>
                <a:lnTo>
                  <a:pt x="111080" y="1320799"/>
                </a:lnTo>
                <a:lnTo>
                  <a:pt x="130079" y="1269999"/>
                </a:lnTo>
                <a:lnTo>
                  <a:pt x="150377" y="1231899"/>
                </a:lnTo>
                <a:lnTo>
                  <a:pt x="171933" y="1181099"/>
                </a:lnTo>
                <a:lnTo>
                  <a:pt x="194703" y="1142999"/>
                </a:lnTo>
                <a:lnTo>
                  <a:pt x="218646" y="1092199"/>
                </a:lnTo>
                <a:lnTo>
                  <a:pt x="243718" y="1054099"/>
                </a:lnTo>
                <a:lnTo>
                  <a:pt x="269878" y="1015999"/>
                </a:lnTo>
                <a:lnTo>
                  <a:pt x="297082" y="965199"/>
                </a:lnTo>
                <a:lnTo>
                  <a:pt x="325288" y="927099"/>
                </a:lnTo>
                <a:lnTo>
                  <a:pt x="354454" y="888999"/>
                </a:lnTo>
                <a:lnTo>
                  <a:pt x="384536" y="850899"/>
                </a:lnTo>
                <a:lnTo>
                  <a:pt x="415493" y="812799"/>
                </a:lnTo>
                <a:lnTo>
                  <a:pt x="447281" y="774699"/>
                </a:lnTo>
                <a:lnTo>
                  <a:pt x="481134" y="736599"/>
                </a:lnTo>
                <a:lnTo>
                  <a:pt x="515594" y="711199"/>
                </a:lnTo>
                <a:lnTo>
                  <a:pt x="550667" y="673099"/>
                </a:lnTo>
                <a:lnTo>
                  <a:pt x="586359" y="634999"/>
                </a:lnTo>
                <a:lnTo>
                  <a:pt x="622677" y="596899"/>
                </a:lnTo>
                <a:lnTo>
                  <a:pt x="659628" y="558799"/>
                </a:lnTo>
                <a:lnTo>
                  <a:pt x="697218" y="533399"/>
                </a:lnTo>
                <a:lnTo>
                  <a:pt x="735453" y="495299"/>
                </a:lnTo>
                <a:lnTo>
                  <a:pt x="774339" y="469899"/>
                </a:lnTo>
                <a:lnTo>
                  <a:pt x="813884" y="431799"/>
                </a:lnTo>
                <a:lnTo>
                  <a:pt x="854094" y="406399"/>
                </a:lnTo>
                <a:lnTo>
                  <a:pt x="894974" y="368299"/>
                </a:lnTo>
                <a:lnTo>
                  <a:pt x="936533" y="342899"/>
                </a:lnTo>
                <a:lnTo>
                  <a:pt x="1021707" y="292099"/>
                </a:lnTo>
                <a:lnTo>
                  <a:pt x="1109670" y="241299"/>
                </a:lnTo>
                <a:lnTo>
                  <a:pt x="1154712" y="228599"/>
                </a:lnTo>
                <a:lnTo>
                  <a:pt x="1246952" y="177799"/>
                </a:lnTo>
                <a:lnTo>
                  <a:pt x="1440234" y="126999"/>
                </a:lnTo>
                <a:lnTo>
                  <a:pt x="1462232" y="114299"/>
                </a:lnTo>
                <a:lnTo>
                  <a:pt x="1620062" y="114299"/>
                </a:lnTo>
                <a:lnTo>
                  <a:pt x="1564994" y="126999"/>
                </a:lnTo>
                <a:lnTo>
                  <a:pt x="1518763" y="139699"/>
                </a:lnTo>
                <a:lnTo>
                  <a:pt x="1472954" y="165099"/>
                </a:lnTo>
                <a:lnTo>
                  <a:pt x="1427597" y="177799"/>
                </a:lnTo>
                <a:lnTo>
                  <a:pt x="1340076" y="177799"/>
                </a:lnTo>
                <a:lnTo>
                  <a:pt x="1292226" y="190499"/>
                </a:lnTo>
                <a:lnTo>
                  <a:pt x="1245021" y="215899"/>
                </a:lnTo>
                <a:lnTo>
                  <a:pt x="1198521" y="228599"/>
                </a:lnTo>
                <a:lnTo>
                  <a:pt x="1061399" y="304799"/>
                </a:lnTo>
                <a:lnTo>
                  <a:pt x="1017013" y="330199"/>
                </a:lnTo>
                <a:lnTo>
                  <a:pt x="973472" y="368299"/>
                </a:lnTo>
                <a:lnTo>
                  <a:pt x="930757" y="393699"/>
                </a:lnTo>
                <a:lnTo>
                  <a:pt x="888850" y="431799"/>
                </a:lnTo>
                <a:lnTo>
                  <a:pt x="847730" y="457199"/>
                </a:lnTo>
                <a:lnTo>
                  <a:pt x="807379" y="495299"/>
                </a:lnTo>
                <a:lnTo>
                  <a:pt x="767778" y="533399"/>
                </a:lnTo>
                <a:lnTo>
                  <a:pt x="728906" y="558799"/>
                </a:lnTo>
                <a:lnTo>
                  <a:pt x="652573" y="634999"/>
                </a:lnTo>
                <a:lnTo>
                  <a:pt x="614879" y="673099"/>
                </a:lnTo>
                <a:lnTo>
                  <a:pt x="577789" y="711199"/>
                </a:lnTo>
                <a:lnTo>
                  <a:pt x="541429" y="749299"/>
                </a:lnTo>
                <a:lnTo>
                  <a:pt x="505924" y="787399"/>
                </a:lnTo>
                <a:lnTo>
                  <a:pt x="471399" y="825499"/>
                </a:lnTo>
                <a:lnTo>
                  <a:pt x="437980" y="863599"/>
                </a:lnTo>
                <a:lnTo>
                  <a:pt x="405792" y="914399"/>
                </a:lnTo>
                <a:lnTo>
                  <a:pt x="374959" y="952499"/>
                </a:lnTo>
                <a:lnTo>
                  <a:pt x="345608" y="1003299"/>
                </a:lnTo>
                <a:lnTo>
                  <a:pt x="317864" y="1041399"/>
                </a:lnTo>
                <a:lnTo>
                  <a:pt x="293687" y="1079499"/>
                </a:lnTo>
                <a:lnTo>
                  <a:pt x="270627" y="1130299"/>
                </a:lnTo>
                <a:lnTo>
                  <a:pt x="248708" y="1168399"/>
                </a:lnTo>
                <a:lnTo>
                  <a:pt x="227954" y="1219199"/>
                </a:lnTo>
                <a:lnTo>
                  <a:pt x="208389" y="1257299"/>
                </a:lnTo>
                <a:lnTo>
                  <a:pt x="190037" y="1308099"/>
                </a:lnTo>
                <a:lnTo>
                  <a:pt x="172923" y="1346199"/>
                </a:lnTo>
                <a:lnTo>
                  <a:pt x="157071" y="1396999"/>
                </a:lnTo>
                <a:lnTo>
                  <a:pt x="142504" y="1447799"/>
                </a:lnTo>
                <a:lnTo>
                  <a:pt x="129247" y="1485899"/>
                </a:lnTo>
                <a:lnTo>
                  <a:pt x="117324" y="1536699"/>
                </a:lnTo>
                <a:lnTo>
                  <a:pt x="106759" y="1587499"/>
                </a:lnTo>
                <a:lnTo>
                  <a:pt x="97576" y="1638299"/>
                </a:lnTo>
                <a:lnTo>
                  <a:pt x="89499" y="1689099"/>
                </a:lnTo>
                <a:lnTo>
                  <a:pt x="83526" y="1739899"/>
                </a:lnTo>
                <a:lnTo>
                  <a:pt x="79615" y="1790699"/>
                </a:lnTo>
                <a:lnTo>
                  <a:pt x="77722" y="1841499"/>
                </a:lnTo>
                <a:lnTo>
                  <a:pt x="77805" y="1892299"/>
                </a:lnTo>
                <a:lnTo>
                  <a:pt x="79819" y="1943099"/>
                </a:lnTo>
                <a:lnTo>
                  <a:pt x="83722" y="1993899"/>
                </a:lnTo>
                <a:lnTo>
                  <a:pt x="89471" y="2057399"/>
                </a:lnTo>
                <a:lnTo>
                  <a:pt x="97024" y="2108199"/>
                </a:lnTo>
                <a:lnTo>
                  <a:pt x="106335" y="2158999"/>
                </a:lnTo>
                <a:lnTo>
                  <a:pt x="117363" y="2209799"/>
                </a:lnTo>
                <a:lnTo>
                  <a:pt x="130065" y="2260599"/>
                </a:lnTo>
                <a:lnTo>
                  <a:pt x="144468" y="2311399"/>
                </a:lnTo>
                <a:lnTo>
                  <a:pt x="160750" y="2349499"/>
                </a:lnTo>
                <a:lnTo>
                  <a:pt x="178851" y="2400299"/>
                </a:lnTo>
                <a:lnTo>
                  <a:pt x="198709" y="2451099"/>
                </a:lnTo>
                <a:lnTo>
                  <a:pt x="220264" y="2489199"/>
                </a:lnTo>
                <a:lnTo>
                  <a:pt x="243453" y="2539999"/>
                </a:lnTo>
                <a:lnTo>
                  <a:pt x="268216" y="2578099"/>
                </a:lnTo>
                <a:lnTo>
                  <a:pt x="294492" y="2616199"/>
                </a:lnTo>
                <a:lnTo>
                  <a:pt x="322219" y="2666999"/>
                </a:lnTo>
                <a:lnTo>
                  <a:pt x="351337" y="2705099"/>
                </a:lnTo>
                <a:lnTo>
                  <a:pt x="381784" y="2743199"/>
                </a:lnTo>
                <a:lnTo>
                  <a:pt x="413499" y="2781299"/>
                </a:lnTo>
                <a:lnTo>
                  <a:pt x="446421" y="2819399"/>
                </a:lnTo>
                <a:lnTo>
                  <a:pt x="480489" y="2857499"/>
                </a:lnTo>
                <a:lnTo>
                  <a:pt x="515642" y="2882899"/>
                </a:lnTo>
                <a:lnTo>
                  <a:pt x="551818" y="2920999"/>
                </a:lnTo>
                <a:lnTo>
                  <a:pt x="588957" y="2959099"/>
                </a:lnTo>
                <a:lnTo>
                  <a:pt x="626997" y="2984499"/>
                </a:lnTo>
                <a:lnTo>
                  <a:pt x="723734" y="2984499"/>
                </a:lnTo>
                <a:lnTo>
                  <a:pt x="748970" y="3009899"/>
                </a:lnTo>
                <a:lnTo>
                  <a:pt x="787799" y="3035299"/>
                </a:lnTo>
                <a:lnTo>
                  <a:pt x="827570" y="3073399"/>
                </a:lnTo>
                <a:lnTo>
                  <a:pt x="868249" y="3098799"/>
                </a:lnTo>
                <a:lnTo>
                  <a:pt x="909802" y="3124199"/>
                </a:lnTo>
                <a:lnTo>
                  <a:pt x="952195" y="3149599"/>
                </a:lnTo>
                <a:lnTo>
                  <a:pt x="995394" y="3174999"/>
                </a:lnTo>
                <a:lnTo>
                  <a:pt x="1084074" y="3225799"/>
                </a:lnTo>
                <a:lnTo>
                  <a:pt x="1129488" y="3251199"/>
                </a:lnTo>
                <a:lnTo>
                  <a:pt x="1175573" y="3263899"/>
                </a:lnTo>
                <a:lnTo>
                  <a:pt x="1217109" y="3276599"/>
                </a:lnTo>
                <a:lnTo>
                  <a:pt x="1259044" y="3301999"/>
                </a:lnTo>
                <a:lnTo>
                  <a:pt x="1343987" y="3327399"/>
                </a:lnTo>
                <a:lnTo>
                  <a:pt x="1395380" y="3327399"/>
                </a:lnTo>
                <a:lnTo>
                  <a:pt x="1447057" y="3340099"/>
                </a:lnTo>
                <a:close/>
              </a:path>
              <a:path w="3576955" h="3416300">
                <a:moveTo>
                  <a:pt x="2621726" y="152399"/>
                </a:moveTo>
                <a:lnTo>
                  <a:pt x="2571371" y="139699"/>
                </a:lnTo>
                <a:lnTo>
                  <a:pt x="2521004" y="139699"/>
                </a:lnTo>
                <a:lnTo>
                  <a:pt x="2470618" y="126999"/>
                </a:lnTo>
                <a:lnTo>
                  <a:pt x="2369767" y="126999"/>
                </a:lnTo>
                <a:lnTo>
                  <a:pt x="2320242" y="114299"/>
                </a:lnTo>
                <a:lnTo>
                  <a:pt x="2682489" y="114299"/>
                </a:lnTo>
                <a:lnTo>
                  <a:pt x="2668200" y="126999"/>
                </a:lnTo>
                <a:lnTo>
                  <a:pt x="2642929" y="139699"/>
                </a:lnTo>
                <a:lnTo>
                  <a:pt x="2621726" y="152399"/>
                </a:lnTo>
                <a:close/>
              </a:path>
              <a:path w="3576955" h="3416300">
                <a:moveTo>
                  <a:pt x="723734" y="2984499"/>
                </a:moveTo>
                <a:lnTo>
                  <a:pt x="626997" y="2984499"/>
                </a:lnTo>
                <a:lnTo>
                  <a:pt x="589943" y="2959099"/>
                </a:lnTo>
                <a:lnTo>
                  <a:pt x="553951" y="2920999"/>
                </a:lnTo>
                <a:lnTo>
                  <a:pt x="519060" y="2882899"/>
                </a:lnTo>
                <a:lnTo>
                  <a:pt x="485308" y="2844799"/>
                </a:lnTo>
                <a:lnTo>
                  <a:pt x="452736" y="2806699"/>
                </a:lnTo>
                <a:lnTo>
                  <a:pt x="421382" y="2768599"/>
                </a:lnTo>
                <a:lnTo>
                  <a:pt x="391285" y="2730499"/>
                </a:lnTo>
                <a:lnTo>
                  <a:pt x="362484" y="2679699"/>
                </a:lnTo>
                <a:lnTo>
                  <a:pt x="335020" y="2641599"/>
                </a:lnTo>
                <a:lnTo>
                  <a:pt x="308930" y="2590799"/>
                </a:lnTo>
                <a:lnTo>
                  <a:pt x="284254" y="2552699"/>
                </a:lnTo>
                <a:lnTo>
                  <a:pt x="261032" y="2501899"/>
                </a:lnTo>
                <a:lnTo>
                  <a:pt x="239302" y="2463799"/>
                </a:lnTo>
                <a:lnTo>
                  <a:pt x="219103" y="2412999"/>
                </a:lnTo>
                <a:lnTo>
                  <a:pt x="200475" y="2362199"/>
                </a:lnTo>
                <a:lnTo>
                  <a:pt x="183457" y="2324099"/>
                </a:lnTo>
                <a:lnTo>
                  <a:pt x="168089" y="2273299"/>
                </a:lnTo>
                <a:lnTo>
                  <a:pt x="154408" y="2222499"/>
                </a:lnTo>
                <a:lnTo>
                  <a:pt x="142643" y="2171699"/>
                </a:lnTo>
                <a:lnTo>
                  <a:pt x="132848" y="2120899"/>
                </a:lnTo>
                <a:lnTo>
                  <a:pt x="124989" y="2070099"/>
                </a:lnTo>
                <a:lnTo>
                  <a:pt x="119032" y="2031999"/>
                </a:lnTo>
                <a:lnTo>
                  <a:pt x="114943" y="1981199"/>
                </a:lnTo>
                <a:lnTo>
                  <a:pt x="112689" y="1930399"/>
                </a:lnTo>
                <a:lnTo>
                  <a:pt x="112235" y="1879599"/>
                </a:lnTo>
                <a:lnTo>
                  <a:pt x="113549" y="1828799"/>
                </a:lnTo>
                <a:lnTo>
                  <a:pt x="116596" y="1777999"/>
                </a:lnTo>
                <a:lnTo>
                  <a:pt x="121342" y="1727199"/>
                </a:lnTo>
                <a:lnTo>
                  <a:pt x="127754" y="1676399"/>
                </a:lnTo>
                <a:lnTo>
                  <a:pt x="135798" y="1638299"/>
                </a:lnTo>
                <a:lnTo>
                  <a:pt x="145441" y="1587499"/>
                </a:lnTo>
                <a:lnTo>
                  <a:pt x="156647" y="1536699"/>
                </a:lnTo>
                <a:lnTo>
                  <a:pt x="169385" y="1485899"/>
                </a:lnTo>
                <a:lnTo>
                  <a:pt x="183619" y="1447799"/>
                </a:lnTo>
                <a:lnTo>
                  <a:pt x="199317" y="1396999"/>
                </a:lnTo>
                <a:lnTo>
                  <a:pt x="216444" y="1346199"/>
                </a:lnTo>
                <a:lnTo>
                  <a:pt x="234967" y="1308099"/>
                </a:lnTo>
                <a:lnTo>
                  <a:pt x="254852" y="1257299"/>
                </a:lnTo>
                <a:lnTo>
                  <a:pt x="276065" y="1206499"/>
                </a:lnTo>
                <a:lnTo>
                  <a:pt x="298573" y="1168399"/>
                </a:lnTo>
                <a:lnTo>
                  <a:pt x="322341" y="1130299"/>
                </a:lnTo>
                <a:lnTo>
                  <a:pt x="347336" y="1079499"/>
                </a:lnTo>
                <a:lnTo>
                  <a:pt x="373524" y="1041399"/>
                </a:lnTo>
                <a:lnTo>
                  <a:pt x="400872" y="1003299"/>
                </a:lnTo>
                <a:lnTo>
                  <a:pt x="429262" y="952499"/>
                </a:lnTo>
                <a:lnTo>
                  <a:pt x="458526" y="914399"/>
                </a:lnTo>
                <a:lnTo>
                  <a:pt x="488650" y="876299"/>
                </a:lnTo>
                <a:lnTo>
                  <a:pt x="519621" y="838199"/>
                </a:lnTo>
                <a:lnTo>
                  <a:pt x="551423" y="800099"/>
                </a:lnTo>
                <a:lnTo>
                  <a:pt x="584042" y="761999"/>
                </a:lnTo>
                <a:lnTo>
                  <a:pt x="617464" y="723899"/>
                </a:lnTo>
                <a:lnTo>
                  <a:pt x="651675" y="685799"/>
                </a:lnTo>
                <a:lnTo>
                  <a:pt x="686661" y="647699"/>
                </a:lnTo>
                <a:lnTo>
                  <a:pt x="722406" y="609599"/>
                </a:lnTo>
                <a:lnTo>
                  <a:pt x="758897" y="571499"/>
                </a:lnTo>
                <a:lnTo>
                  <a:pt x="796120" y="546099"/>
                </a:lnTo>
                <a:lnTo>
                  <a:pt x="834060" y="507999"/>
                </a:lnTo>
                <a:lnTo>
                  <a:pt x="872703" y="469899"/>
                </a:lnTo>
                <a:lnTo>
                  <a:pt x="912034" y="444499"/>
                </a:lnTo>
                <a:lnTo>
                  <a:pt x="952040" y="406399"/>
                </a:lnTo>
                <a:lnTo>
                  <a:pt x="992706" y="380999"/>
                </a:lnTo>
                <a:lnTo>
                  <a:pt x="1075960" y="330199"/>
                </a:lnTo>
                <a:lnTo>
                  <a:pt x="1118520" y="292099"/>
                </a:lnTo>
                <a:lnTo>
                  <a:pt x="1205435" y="241299"/>
                </a:lnTo>
                <a:lnTo>
                  <a:pt x="1249760" y="228599"/>
                </a:lnTo>
                <a:lnTo>
                  <a:pt x="1340076" y="177799"/>
                </a:lnTo>
                <a:lnTo>
                  <a:pt x="1427597" y="177799"/>
                </a:lnTo>
                <a:lnTo>
                  <a:pt x="1382720" y="190499"/>
                </a:lnTo>
                <a:lnTo>
                  <a:pt x="1294529" y="241299"/>
                </a:lnTo>
                <a:lnTo>
                  <a:pt x="1251274" y="266699"/>
                </a:lnTo>
                <a:lnTo>
                  <a:pt x="1208619" y="279399"/>
                </a:lnTo>
                <a:lnTo>
                  <a:pt x="1166593" y="304799"/>
                </a:lnTo>
                <a:lnTo>
                  <a:pt x="1125227" y="342899"/>
                </a:lnTo>
                <a:lnTo>
                  <a:pt x="1044340" y="393699"/>
                </a:lnTo>
                <a:lnTo>
                  <a:pt x="1004536" y="419099"/>
                </a:lnTo>
                <a:lnTo>
                  <a:pt x="965179" y="457199"/>
                </a:lnTo>
                <a:lnTo>
                  <a:pt x="926309" y="482599"/>
                </a:lnTo>
                <a:lnTo>
                  <a:pt x="887968" y="520699"/>
                </a:lnTo>
                <a:lnTo>
                  <a:pt x="850197" y="558799"/>
                </a:lnTo>
                <a:lnTo>
                  <a:pt x="813037" y="584199"/>
                </a:lnTo>
                <a:lnTo>
                  <a:pt x="776529" y="622299"/>
                </a:lnTo>
                <a:lnTo>
                  <a:pt x="740714" y="660399"/>
                </a:lnTo>
                <a:lnTo>
                  <a:pt x="705633" y="698499"/>
                </a:lnTo>
                <a:lnTo>
                  <a:pt x="671327" y="736599"/>
                </a:lnTo>
                <a:lnTo>
                  <a:pt x="637838" y="774699"/>
                </a:lnTo>
                <a:lnTo>
                  <a:pt x="605205" y="812799"/>
                </a:lnTo>
                <a:lnTo>
                  <a:pt x="573471" y="850899"/>
                </a:lnTo>
                <a:lnTo>
                  <a:pt x="542676" y="888999"/>
                </a:lnTo>
                <a:lnTo>
                  <a:pt x="512862" y="927099"/>
                </a:lnTo>
                <a:lnTo>
                  <a:pt x="484069" y="977899"/>
                </a:lnTo>
                <a:lnTo>
                  <a:pt x="456339" y="1015999"/>
                </a:lnTo>
                <a:lnTo>
                  <a:pt x="429712" y="1054099"/>
                </a:lnTo>
                <a:lnTo>
                  <a:pt x="404230" y="1104899"/>
                </a:lnTo>
                <a:lnTo>
                  <a:pt x="379934" y="1142999"/>
                </a:lnTo>
                <a:lnTo>
                  <a:pt x="356864" y="1193799"/>
                </a:lnTo>
                <a:lnTo>
                  <a:pt x="335063" y="1231899"/>
                </a:lnTo>
                <a:lnTo>
                  <a:pt x="314570" y="1282699"/>
                </a:lnTo>
                <a:lnTo>
                  <a:pt x="295427" y="1320799"/>
                </a:lnTo>
                <a:lnTo>
                  <a:pt x="277888" y="1371599"/>
                </a:lnTo>
                <a:lnTo>
                  <a:pt x="261958" y="1422399"/>
                </a:lnTo>
                <a:lnTo>
                  <a:pt x="247641" y="1460499"/>
                </a:lnTo>
                <a:lnTo>
                  <a:pt x="234938" y="1511299"/>
                </a:lnTo>
                <a:lnTo>
                  <a:pt x="223852" y="1562099"/>
                </a:lnTo>
                <a:lnTo>
                  <a:pt x="214385" y="1612899"/>
                </a:lnTo>
                <a:lnTo>
                  <a:pt x="206540" y="1650999"/>
                </a:lnTo>
                <a:lnTo>
                  <a:pt x="200319" y="1701799"/>
                </a:lnTo>
                <a:lnTo>
                  <a:pt x="195724" y="1752599"/>
                </a:lnTo>
                <a:lnTo>
                  <a:pt x="192758" y="1803399"/>
                </a:lnTo>
                <a:lnTo>
                  <a:pt x="191423" y="1841499"/>
                </a:lnTo>
                <a:lnTo>
                  <a:pt x="191721" y="1892299"/>
                </a:lnTo>
                <a:lnTo>
                  <a:pt x="193655" y="1943099"/>
                </a:lnTo>
                <a:lnTo>
                  <a:pt x="197227" y="1993899"/>
                </a:lnTo>
                <a:lnTo>
                  <a:pt x="202439" y="2044699"/>
                </a:lnTo>
                <a:lnTo>
                  <a:pt x="209294" y="2082799"/>
                </a:lnTo>
                <a:lnTo>
                  <a:pt x="217793" y="2133599"/>
                </a:lnTo>
                <a:lnTo>
                  <a:pt x="227940" y="2184399"/>
                </a:lnTo>
                <a:lnTo>
                  <a:pt x="239737" y="2222499"/>
                </a:lnTo>
                <a:lnTo>
                  <a:pt x="253186" y="2273299"/>
                </a:lnTo>
                <a:lnTo>
                  <a:pt x="268289" y="2324099"/>
                </a:lnTo>
                <a:lnTo>
                  <a:pt x="285048" y="2362199"/>
                </a:lnTo>
                <a:lnTo>
                  <a:pt x="303467" y="2412999"/>
                </a:lnTo>
                <a:lnTo>
                  <a:pt x="323547" y="2451099"/>
                </a:lnTo>
                <a:lnTo>
                  <a:pt x="345291" y="2501899"/>
                </a:lnTo>
                <a:lnTo>
                  <a:pt x="368796" y="2539999"/>
                </a:lnTo>
                <a:lnTo>
                  <a:pt x="393683" y="2590799"/>
                </a:lnTo>
                <a:lnTo>
                  <a:pt x="419918" y="2628899"/>
                </a:lnTo>
                <a:lnTo>
                  <a:pt x="447468" y="2679699"/>
                </a:lnTo>
                <a:lnTo>
                  <a:pt x="476298" y="2717799"/>
                </a:lnTo>
                <a:lnTo>
                  <a:pt x="506375" y="2755899"/>
                </a:lnTo>
                <a:lnTo>
                  <a:pt x="537664" y="2793999"/>
                </a:lnTo>
                <a:lnTo>
                  <a:pt x="570133" y="2832099"/>
                </a:lnTo>
                <a:lnTo>
                  <a:pt x="603746" y="2870199"/>
                </a:lnTo>
                <a:lnTo>
                  <a:pt x="638470" y="2908299"/>
                </a:lnTo>
                <a:lnTo>
                  <a:pt x="674271" y="2946399"/>
                </a:lnTo>
                <a:lnTo>
                  <a:pt x="711116" y="2971799"/>
                </a:lnTo>
                <a:lnTo>
                  <a:pt x="723734" y="2984499"/>
                </a:lnTo>
                <a:close/>
              </a:path>
              <a:path w="3576955" h="3416300">
                <a:moveTo>
                  <a:pt x="3438154" y="2137350"/>
                </a:moveTo>
                <a:lnTo>
                  <a:pt x="3439183" y="2133599"/>
                </a:lnTo>
                <a:lnTo>
                  <a:pt x="3451703" y="2095499"/>
                </a:lnTo>
                <a:lnTo>
                  <a:pt x="3447664" y="2108199"/>
                </a:lnTo>
                <a:lnTo>
                  <a:pt x="3443570" y="2120899"/>
                </a:lnTo>
                <a:lnTo>
                  <a:pt x="3439407" y="2133599"/>
                </a:lnTo>
                <a:lnTo>
                  <a:pt x="3438154" y="2137350"/>
                </a:lnTo>
                <a:close/>
              </a:path>
              <a:path w="3576955" h="3416300">
                <a:moveTo>
                  <a:pt x="2122080" y="3390899"/>
                </a:moveTo>
                <a:lnTo>
                  <a:pt x="1911137" y="3390899"/>
                </a:lnTo>
                <a:lnTo>
                  <a:pt x="1962576" y="3378199"/>
                </a:lnTo>
                <a:lnTo>
                  <a:pt x="2013879" y="3378199"/>
                </a:lnTo>
                <a:lnTo>
                  <a:pt x="2064999" y="3365499"/>
                </a:lnTo>
                <a:lnTo>
                  <a:pt x="2115890" y="3365499"/>
                </a:lnTo>
                <a:lnTo>
                  <a:pt x="2266737" y="3327399"/>
                </a:lnTo>
                <a:lnTo>
                  <a:pt x="2316257" y="3301999"/>
                </a:lnTo>
                <a:lnTo>
                  <a:pt x="2409492" y="3276599"/>
                </a:lnTo>
                <a:lnTo>
                  <a:pt x="2455306" y="3251199"/>
                </a:lnTo>
                <a:lnTo>
                  <a:pt x="2500544" y="3238499"/>
                </a:lnTo>
                <a:lnTo>
                  <a:pt x="2589171" y="3187699"/>
                </a:lnTo>
                <a:lnTo>
                  <a:pt x="2675134" y="3136899"/>
                </a:lnTo>
                <a:lnTo>
                  <a:pt x="2717041" y="3111499"/>
                </a:lnTo>
                <a:lnTo>
                  <a:pt x="2758193" y="3086099"/>
                </a:lnTo>
                <a:lnTo>
                  <a:pt x="2798558" y="3060699"/>
                </a:lnTo>
                <a:lnTo>
                  <a:pt x="2838107" y="3022599"/>
                </a:lnTo>
                <a:lnTo>
                  <a:pt x="2876810" y="2997199"/>
                </a:lnTo>
                <a:lnTo>
                  <a:pt x="2914636" y="2959099"/>
                </a:lnTo>
                <a:lnTo>
                  <a:pt x="2951557" y="2933699"/>
                </a:lnTo>
                <a:lnTo>
                  <a:pt x="2987541" y="2895599"/>
                </a:lnTo>
                <a:lnTo>
                  <a:pt x="3022559" y="2857499"/>
                </a:lnTo>
                <a:lnTo>
                  <a:pt x="3056580" y="2819399"/>
                </a:lnTo>
                <a:lnTo>
                  <a:pt x="3089575" y="2793999"/>
                </a:lnTo>
                <a:lnTo>
                  <a:pt x="3121514" y="2755899"/>
                </a:lnTo>
                <a:lnTo>
                  <a:pt x="3152367" y="2705099"/>
                </a:lnTo>
                <a:lnTo>
                  <a:pt x="3182103" y="2666999"/>
                </a:lnTo>
                <a:lnTo>
                  <a:pt x="3210693" y="2628899"/>
                </a:lnTo>
                <a:lnTo>
                  <a:pt x="3238142" y="2590799"/>
                </a:lnTo>
                <a:lnTo>
                  <a:pt x="3264288" y="2552699"/>
                </a:lnTo>
                <a:lnTo>
                  <a:pt x="3289120" y="2501899"/>
                </a:lnTo>
                <a:lnTo>
                  <a:pt x="3312628" y="2463799"/>
                </a:lnTo>
                <a:lnTo>
                  <a:pt x="3334800" y="2412999"/>
                </a:lnTo>
                <a:lnTo>
                  <a:pt x="3355627" y="2374899"/>
                </a:lnTo>
                <a:lnTo>
                  <a:pt x="3375096" y="2324099"/>
                </a:lnTo>
                <a:lnTo>
                  <a:pt x="3393197" y="2273299"/>
                </a:lnTo>
                <a:lnTo>
                  <a:pt x="3409919" y="2235199"/>
                </a:lnTo>
                <a:lnTo>
                  <a:pt x="3425251" y="2184399"/>
                </a:lnTo>
                <a:lnTo>
                  <a:pt x="3438154" y="2137350"/>
                </a:lnTo>
                <a:lnTo>
                  <a:pt x="3439407" y="2133599"/>
                </a:lnTo>
                <a:lnTo>
                  <a:pt x="3443570" y="2120899"/>
                </a:lnTo>
                <a:lnTo>
                  <a:pt x="3447664" y="2108199"/>
                </a:lnTo>
                <a:lnTo>
                  <a:pt x="3451703" y="2095499"/>
                </a:lnTo>
                <a:lnTo>
                  <a:pt x="3522799" y="2095499"/>
                </a:lnTo>
                <a:lnTo>
                  <a:pt x="3509730" y="2146299"/>
                </a:lnTo>
                <a:lnTo>
                  <a:pt x="3495294" y="2197099"/>
                </a:lnTo>
                <a:lnTo>
                  <a:pt x="3479512" y="2235199"/>
                </a:lnTo>
                <a:lnTo>
                  <a:pt x="3462404" y="2285999"/>
                </a:lnTo>
                <a:lnTo>
                  <a:pt x="3443991" y="2324099"/>
                </a:lnTo>
                <a:lnTo>
                  <a:pt x="3424294" y="2374899"/>
                </a:lnTo>
                <a:lnTo>
                  <a:pt x="3403332" y="2412999"/>
                </a:lnTo>
                <a:lnTo>
                  <a:pt x="3381127" y="2463799"/>
                </a:lnTo>
                <a:lnTo>
                  <a:pt x="3357699" y="2501899"/>
                </a:lnTo>
                <a:lnTo>
                  <a:pt x="3333068" y="2539999"/>
                </a:lnTo>
                <a:lnTo>
                  <a:pt x="3307255" y="2590799"/>
                </a:lnTo>
                <a:lnTo>
                  <a:pt x="3280281" y="2628899"/>
                </a:lnTo>
                <a:lnTo>
                  <a:pt x="3252166" y="2666999"/>
                </a:lnTo>
                <a:lnTo>
                  <a:pt x="3222930" y="2705099"/>
                </a:lnTo>
                <a:lnTo>
                  <a:pt x="3192594" y="2743199"/>
                </a:lnTo>
                <a:lnTo>
                  <a:pt x="3161179" y="2781299"/>
                </a:lnTo>
                <a:lnTo>
                  <a:pt x="3128706" y="2819399"/>
                </a:lnTo>
                <a:lnTo>
                  <a:pt x="3095193" y="2857499"/>
                </a:lnTo>
                <a:lnTo>
                  <a:pt x="3060663" y="2895599"/>
                </a:lnTo>
                <a:lnTo>
                  <a:pt x="3025136" y="2920999"/>
                </a:lnTo>
                <a:lnTo>
                  <a:pt x="2988395" y="2959099"/>
                </a:lnTo>
                <a:lnTo>
                  <a:pt x="2950840" y="2984499"/>
                </a:lnTo>
                <a:lnTo>
                  <a:pt x="2912500" y="3022599"/>
                </a:lnTo>
                <a:lnTo>
                  <a:pt x="2873406" y="3047999"/>
                </a:lnTo>
                <a:lnTo>
                  <a:pt x="2833585" y="3073399"/>
                </a:lnTo>
                <a:lnTo>
                  <a:pt x="2793070" y="3111499"/>
                </a:lnTo>
                <a:lnTo>
                  <a:pt x="2710070" y="3162299"/>
                </a:lnTo>
                <a:lnTo>
                  <a:pt x="2624645" y="3213099"/>
                </a:lnTo>
                <a:lnTo>
                  <a:pt x="2581097" y="3225799"/>
                </a:lnTo>
                <a:lnTo>
                  <a:pt x="2537032" y="3251199"/>
                </a:lnTo>
                <a:lnTo>
                  <a:pt x="2492480" y="3263899"/>
                </a:lnTo>
                <a:lnTo>
                  <a:pt x="2447469" y="3289299"/>
                </a:lnTo>
                <a:lnTo>
                  <a:pt x="2402031" y="3301999"/>
                </a:lnTo>
                <a:lnTo>
                  <a:pt x="2356195" y="3327399"/>
                </a:lnTo>
                <a:lnTo>
                  <a:pt x="2122080" y="3390899"/>
                </a:lnTo>
                <a:close/>
              </a:path>
              <a:path w="3576955" h="3416300">
                <a:moveTo>
                  <a:pt x="2026686" y="3403599"/>
                </a:moveTo>
                <a:lnTo>
                  <a:pt x="1496937" y="3403599"/>
                </a:lnTo>
                <a:lnTo>
                  <a:pt x="1449183" y="3390899"/>
                </a:lnTo>
                <a:lnTo>
                  <a:pt x="2074478" y="3390899"/>
                </a:lnTo>
                <a:lnTo>
                  <a:pt x="2026686" y="3403599"/>
                </a:lnTo>
                <a:close/>
              </a:path>
              <a:path w="3576955" h="3416300">
                <a:moveTo>
                  <a:pt x="1930652" y="3416299"/>
                </a:moveTo>
                <a:lnTo>
                  <a:pt x="1592914" y="3416299"/>
                </a:lnTo>
                <a:lnTo>
                  <a:pt x="1544857" y="3403599"/>
                </a:lnTo>
                <a:lnTo>
                  <a:pt x="1978734" y="3403599"/>
                </a:lnTo>
                <a:lnTo>
                  <a:pt x="1930652" y="3416299"/>
                </a:lnTo>
                <a:close/>
              </a:path>
            </a:pathLst>
          </a:custGeom>
          <a:solidFill>
            <a:srgbClr val="527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574327" y="2462638"/>
            <a:ext cx="1713230" cy="1281430"/>
          </a:xfrm>
          <a:custGeom>
            <a:avLst/>
            <a:gdLst/>
            <a:ahLst/>
            <a:cxnLst/>
            <a:rect l="l" t="t" r="r" b="b"/>
            <a:pathLst>
              <a:path w="1713230" h="1281429">
                <a:moveTo>
                  <a:pt x="1103599" y="576709"/>
                </a:moveTo>
                <a:lnTo>
                  <a:pt x="1055974" y="593892"/>
                </a:lnTo>
                <a:lnTo>
                  <a:pt x="1041653" y="543704"/>
                </a:lnTo>
                <a:lnTo>
                  <a:pt x="1030530" y="493712"/>
                </a:lnTo>
                <a:lnTo>
                  <a:pt x="1022766" y="442507"/>
                </a:lnTo>
                <a:lnTo>
                  <a:pt x="1019818" y="392266"/>
                </a:lnTo>
                <a:lnTo>
                  <a:pt x="1021846" y="341579"/>
                </a:lnTo>
                <a:lnTo>
                  <a:pt x="1030305" y="292622"/>
                </a:lnTo>
                <a:lnTo>
                  <a:pt x="1045358" y="243986"/>
                </a:lnTo>
                <a:lnTo>
                  <a:pt x="1068028" y="196652"/>
                </a:lnTo>
                <a:lnTo>
                  <a:pt x="1096919" y="156525"/>
                </a:lnTo>
                <a:lnTo>
                  <a:pt x="1131356" y="122498"/>
                </a:lnTo>
                <a:lnTo>
                  <a:pt x="1170296" y="93596"/>
                </a:lnTo>
                <a:lnTo>
                  <a:pt x="1213129" y="70040"/>
                </a:lnTo>
                <a:lnTo>
                  <a:pt x="1259241" y="52052"/>
                </a:lnTo>
                <a:lnTo>
                  <a:pt x="1308784" y="35526"/>
                </a:lnTo>
                <a:lnTo>
                  <a:pt x="1359574" y="22601"/>
                </a:lnTo>
                <a:lnTo>
                  <a:pt x="1411410" y="13349"/>
                </a:lnTo>
                <a:lnTo>
                  <a:pt x="1452047" y="8138"/>
                </a:lnTo>
                <a:lnTo>
                  <a:pt x="1258955" y="77808"/>
                </a:lnTo>
                <a:lnTo>
                  <a:pt x="1215125" y="94973"/>
                </a:lnTo>
                <a:lnTo>
                  <a:pt x="1175857" y="117242"/>
                </a:lnTo>
                <a:lnTo>
                  <a:pt x="1141696" y="145770"/>
                </a:lnTo>
                <a:lnTo>
                  <a:pt x="1112322" y="179320"/>
                </a:lnTo>
                <a:lnTo>
                  <a:pt x="1088711" y="220243"/>
                </a:lnTo>
                <a:lnTo>
                  <a:pt x="1070672" y="269956"/>
                </a:lnTo>
                <a:lnTo>
                  <a:pt x="1060697" y="320810"/>
                </a:lnTo>
                <a:lnTo>
                  <a:pt x="1099793" y="306704"/>
                </a:lnTo>
                <a:lnTo>
                  <a:pt x="1097710" y="314206"/>
                </a:lnTo>
                <a:lnTo>
                  <a:pt x="1092660" y="336280"/>
                </a:lnTo>
                <a:lnTo>
                  <a:pt x="1087477" y="385405"/>
                </a:lnTo>
                <a:lnTo>
                  <a:pt x="1087065" y="435509"/>
                </a:lnTo>
                <a:lnTo>
                  <a:pt x="1090401" y="485611"/>
                </a:lnTo>
                <a:lnTo>
                  <a:pt x="1096891" y="535925"/>
                </a:lnTo>
                <a:lnTo>
                  <a:pt x="1103599" y="576709"/>
                </a:lnTo>
                <a:close/>
              </a:path>
              <a:path w="1713230" h="1281429">
                <a:moveTo>
                  <a:pt x="1557708" y="26719"/>
                </a:moveTo>
                <a:lnTo>
                  <a:pt x="1550054" y="29481"/>
                </a:lnTo>
                <a:lnTo>
                  <a:pt x="1542335" y="30916"/>
                </a:lnTo>
                <a:lnTo>
                  <a:pt x="1494613" y="33283"/>
                </a:lnTo>
                <a:lnTo>
                  <a:pt x="1446557" y="37121"/>
                </a:lnTo>
                <a:lnTo>
                  <a:pt x="1398780" y="43559"/>
                </a:lnTo>
                <a:lnTo>
                  <a:pt x="1351466" y="52530"/>
                </a:lnTo>
                <a:lnTo>
                  <a:pt x="1304796" y="63968"/>
                </a:lnTo>
                <a:lnTo>
                  <a:pt x="1258955" y="77808"/>
                </a:lnTo>
                <a:lnTo>
                  <a:pt x="1452047" y="8138"/>
                </a:lnTo>
                <a:lnTo>
                  <a:pt x="1463657" y="6649"/>
                </a:lnTo>
                <a:lnTo>
                  <a:pt x="1515684" y="1378"/>
                </a:lnTo>
                <a:lnTo>
                  <a:pt x="1568150" y="0"/>
                </a:lnTo>
                <a:lnTo>
                  <a:pt x="1573222" y="870"/>
                </a:lnTo>
                <a:lnTo>
                  <a:pt x="1574248" y="5900"/>
                </a:lnTo>
                <a:lnTo>
                  <a:pt x="1572611" y="11891"/>
                </a:lnTo>
                <a:lnTo>
                  <a:pt x="1570127" y="16838"/>
                </a:lnTo>
                <a:lnTo>
                  <a:pt x="1564731" y="22835"/>
                </a:lnTo>
                <a:lnTo>
                  <a:pt x="1557708" y="26719"/>
                </a:lnTo>
                <a:close/>
              </a:path>
              <a:path w="1713230" h="1281429">
                <a:moveTo>
                  <a:pt x="1099793" y="306704"/>
                </a:moveTo>
                <a:lnTo>
                  <a:pt x="1060697" y="320810"/>
                </a:lnTo>
                <a:lnTo>
                  <a:pt x="1066709" y="299739"/>
                </a:lnTo>
                <a:lnTo>
                  <a:pt x="1074211" y="279480"/>
                </a:lnTo>
                <a:lnTo>
                  <a:pt x="1083251" y="260017"/>
                </a:lnTo>
                <a:lnTo>
                  <a:pt x="1093447" y="240136"/>
                </a:lnTo>
                <a:lnTo>
                  <a:pt x="1096098" y="236480"/>
                </a:lnTo>
                <a:lnTo>
                  <a:pt x="1097535" y="234611"/>
                </a:lnTo>
                <a:lnTo>
                  <a:pt x="1099980" y="229678"/>
                </a:lnTo>
                <a:lnTo>
                  <a:pt x="1101424" y="227807"/>
                </a:lnTo>
                <a:lnTo>
                  <a:pt x="1103511" y="225704"/>
                </a:lnTo>
                <a:lnTo>
                  <a:pt x="1103671" y="224296"/>
                </a:lnTo>
                <a:lnTo>
                  <a:pt x="1104720" y="223917"/>
                </a:lnTo>
                <a:lnTo>
                  <a:pt x="1104728" y="222565"/>
                </a:lnTo>
                <a:lnTo>
                  <a:pt x="1105854" y="220808"/>
                </a:lnTo>
                <a:lnTo>
                  <a:pt x="1106953" y="220412"/>
                </a:lnTo>
                <a:lnTo>
                  <a:pt x="1109153" y="216917"/>
                </a:lnTo>
                <a:lnTo>
                  <a:pt x="1110693" y="215012"/>
                </a:lnTo>
                <a:lnTo>
                  <a:pt x="1114086" y="211087"/>
                </a:lnTo>
                <a:lnTo>
                  <a:pt x="1117525" y="205796"/>
                </a:lnTo>
                <a:lnTo>
                  <a:pt x="1120269" y="202106"/>
                </a:lnTo>
                <a:lnTo>
                  <a:pt x="1162185" y="161329"/>
                </a:lnTo>
                <a:lnTo>
                  <a:pt x="1205537" y="133536"/>
                </a:lnTo>
                <a:lnTo>
                  <a:pt x="1252073" y="109994"/>
                </a:lnTo>
                <a:lnTo>
                  <a:pt x="1316395" y="86786"/>
                </a:lnTo>
                <a:lnTo>
                  <a:pt x="1363234" y="73936"/>
                </a:lnTo>
                <a:lnTo>
                  <a:pt x="1410625" y="63587"/>
                </a:lnTo>
                <a:lnTo>
                  <a:pt x="1458100" y="54559"/>
                </a:lnTo>
                <a:lnTo>
                  <a:pt x="1488070" y="50496"/>
                </a:lnTo>
                <a:lnTo>
                  <a:pt x="1263528" y="131514"/>
                </a:lnTo>
                <a:lnTo>
                  <a:pt x="1220661" y="151031"/>
                </a:lnTo>
                <a:lnTo>
                  <a:pt x="1181671" y="175900"/>
                </a:lnTo>
                <a:lnTo>
                  <a:pt x="1148258" y="208208"/>
                </a:lnTo>
                <a:lnTo>
                  <a:pt x="1121690" y="248848"/>
                </a:lnTo>
                <a:lnTo>
                  <a:pt x="1103959" y="291699"/>
                </a:lnTo>
                <a:lnTo>
                  <a:pt x="1099793" y="306704"/>
                </a:lnTo>
                <a:close/>
              </a:path>
              <a:path w="1713230" h="1281429">
                <a:moveTo>
                  <a:pt x="1696416" y="65781"/>
                </a:moveTo>
                <a:lnTo>
                  <a:pt x="1688758" y="68544"/>
                </a:lnTo>
                <a:lnTo>
                  <a:pt x="1681041" y="69978"/>
                </a:lnTo>
                <a:lnTo>
                  <a:pt x="1633353" y="70983"/>
                </a:lnTo>
                <a:lnTo>
                  <a:pt x="1538530" y="78194"/>
                </a:lnTo>
                <a:lnTo>
                  <a:pt x="1415990" y="94055"/>
                </a:lnTo>
                <a:lnTo>
                  <a:pt x="1358594" y="103963"/>
                </a:lnTo>
                <a:lnTo>
                  <a:pt x="1329998" y="110231"/>
                </a:lnTo>
                <a:lnTo>
                  <a:pt x="1322716" y="111508"/>
                </a:lnTo>
                <a:lnTo>
                  <a:pt x="1309004" y="116455"/>
                </a:lnTo>
                <a:lnTo>
                  <a:pt x="1263528" y="131514"/>
                </a:lnTo>
                <a:lnTo>
                  <a:pt x="1488070" y="50496"/>
                </a:lnTo>
                <a:lnTo>
                  <a:pt x="1506052" y="48058"/>
                </a:lnTo>
                <a:lnTo>
                  <a:pt x="1554443" y="44099"/>
                </a:lnTo>
                <a:lnTo>
                  <a:pt x="1603236" y="42696"/>
                </a:lnTo>
                <a:lnTo>
                  <a:pt x="1604568" y="42215"/>
                </a:lnTo>
                <a:lnTo>
                  <a:pt x="1605959" y="43063"/>
                </a:lnTo>
                <a:lnTo>
                  <a:pt x="1606657" y="42811"/>
                </a:lnTo>
                <a:lnTo>
                  <a:pt x="1631422" y="40626"/>
                </a:lnTo>
                <a:lnTo>
                  <a:pt x="1706428" y="37866"/>
                </a:lnTo>
                <a:lnTo>
                  <a:pt x="1711926" y="39932"/>
                </a:lnTo>
                <a:lnTo>
                  <a:pt x="1712956" y="44961"/>
                </a:lnTo>
                <a:lnTo>
                  <a:pt x="1711324" y="50951"/>
                </a:lnTo>
                <a:lnTo>
                  <a:pt x="1708405" y="54704"/>
                </a:lnTo>
                <a:lnTo>
                  <a:pt x="1703012" y="60701"/>
                </a:lnTo>
                <a:lnTo>
                  <a:pt x="1696416" y="65781"/>
                </a:lnTo>
                <a:close/>
              </a:path>
              <a:path w="1713230" h="1281429">
                <a:moveTo>
                  <a:pt x="205799" y="1167976"/>
                </a:moveTo>
                <a:lnTo>
                  <a:pt x="165377" y="1182561"/>
                </a:lnTo>
                <a:lnTo>
                  <a:pt x="165058" y="1125970"/>
                </a:lnTo>
                <a:lnTo>
                  <a:pt x="166837" y="1069972"/>
                </a:lnTo>
                <a:lnTo>
                  <a:pt x="171159" y="1014407"/>
                </a:lnTo>
                <a:lnTo>
                  <a:pt x="178036" y="957920"/>
                </a:lnTo>
                <a:lnTo>
                  <a:pt x="188479" y="905547"/>
                </a:lnTo>
                <a:lnTo>
                  <a:pt x="203087" y="854372"/>
                </a:lnTo>
                <a:lnTo>
                  <a:pt x="222070" y="804318"/>
                </a:lnTo>
                <a:lnTo>
                  <a:pt x="246072" y="756504"/>
                </a:lnTo>
                <a:lnTo>
                  <a:pt x="275734" y="712047"/>
                </a:lnTo>
                <a:lnTo>
                  <a:pt x="310004" y="672680"/>
                </a:lnTo>
                <a:lnTo>
                  <a:pt x="348748" y="638448"/>
                </a:lnTo>
                <a:lnTo>
                  <a:pt x="390977" y="608360"/>
                </a:lnTo>
                <a:lnTo>
                  <a:pt x="436562" y="583811"/>
                </a:lnTo>
                <a:lnTo>
                  <a:pt x="484080" y="562615"/>
                </a:lnTo>
                <a:lnTo>
                  <a:pt x="533404" y="546169"/>
                </a:lnTo>
                <a:lnTo>
                  <a:pt x="580954" y="534413"/>
                </a:lnTo>
                <a:lnTo>
                  <a:pt x="628830" y="525239"/>
                </a:lnTo>
                <a:lnTo>
                  <a:pt x="671910" y="520496"/>
                </a:lnTo>
                <a:lnTo>
                  <a:pt x="488565" y="586650"/>
                </a:lnTo>
                <a:lnTo>
                  <a:pt x="445668" y="604828"/>
                </a:lnTo>
                <a:lnTo>
                  <a:pt x="405294" y="627496"/>
                </a:lnTo>
                <a:lnTo>
                  <a:pt x="367417" y="653314"/>
                </a:lnTo>
                <a:lnTo>
                  <a:pt x="333300" y="684526"/>
                </a:lnTo>
                <a:lnTo>
                  <a:pt x="302918" y="719791"/>
                </a:lnTo>
                <a:lnTo>
                  <a:pt x="276673" y="758964"/>
                </a:lnTo>
                <a:lnTo>
                  <a:pt x="261699" y="790019"/>
                </a:lnTo>
                <a:lnTo>
                  <a:pt x="254634" y="804720"/>
                </a:lnTo>
                <a:lnTo>
                  <a:pt x="248399" y="820471"/>
                </a:lnTo>
                <a:lnTo>
                  <a:pt x="289489" y="805645"/>
                </a:lnTo>
                <a:lnTo>
                  <a:pt x="279749" y="821310"/>
                </a:lnTo>
                <a:lnTo>
                  <a:pt x="258559" y="865410"/>
                </a:lnTo>
                <a:lnTo>
                  <a:pt x="241461" y="910733"/>
                </a:lnTo>
                <a:lnTo>
                  <a:pt x="228197" y="957373"/>
                </a:lnTo>
                <a:lnTo>
                  <a:pt x="218506" y="1005424"/>
                </a:lnTo>
                <a:lnTo>
                  <a:pt x="211700" y="1053785"/>
                </a:lnTo>
                <a:lnTo>
                  <a:pt x="207519" y="1102548"/>
                </a:lnTo>
                <a:lnTo>
                  <a:pt x="205705" y="1151808"/>
                </a:lnTo>
                <a:lnTo>
                  <a:pt x="205799" y="1167976"/>
                </a:lnTo>
                <a:close/>
              </a:path>
              <a:path w="1713230" h="1281429">
                <a:moveTo>
                  <a:pt x="1095844" y="651064"/>
                </a:moveTo>
                <a:lnTo>
                  <a:pt x="1089191" y="653465"/>
                </a:lnTo>
                <a:lnTo>
                  <a:pt x="1082948" y="654367"/>
                </a:lnTo>
                <a:lnTo>
                  <a:pt x="1077771" y="653535"/>
                </a:lnTo>
                <a:lnTo>
                  <a:pt x="1035061" y="629791"/>
                </a:lnTo>
                <a:lnTo>
                  <a:pt x="991023" y="610577"/>
                </a:lnTo>
                <a:lnTo>
                  <a:pt x="945809" y="595838"/>
                </a:lnTo>
                <a:lnTo>
                  <a:pt x="899142" y="584323"/>
                </a:lnTo>
                <a:lnTo>
                  <a:pt x="851606" y="577172"/>
                </a:lnTo>
                <a:lnTo>
                  <a:pt x="803356" y="574329"/>
                </a:lnTo>
                <a:lnTo>
                  <a:pt x="750851" y="575722"/>
                </a:lnTo>
                <a:lnTo>
                  <a:pt x="698527" y="581100"/>
                </a:lnTo>
                <a:lnTo>
                  <a:pt x="646292" y="589146"/>
                </a:lnTo>
                <a:lnTo>
                  <a:pt x="594916" y="600933"/>
                </a:lnTo>
                <a:lnTo>
                  <a:pt x="543874" y="613948"/>
                </a:lnTo>
                <a:lnTo>
                  <a:pt x="720319" y="550285"/>
                </a:lnTo>
                <a:lnTo>
                  <a:pt x="673441" y="550997"/>
                </a:lnTo>
                <a:lnTo>
                  <a:pt x="626209" y="554538"/>
                </a:lnTo>
                <a:lnTo>
                  <a:pt x="579454" y="561957"/>
                </a:lnTo>
                <a:lnTo>
                  <a:pt x="533152" y="571913"/>
                </a:lnTo>
                <a:lnTo>
                  <a:pt x="488565" y="586650"/>
                </a:lnTo>
                <a:lnTo>
                  <a:pt x="671910" y="520496"/>
                </a:lnTo>
                <a:lnTo>
                  <a:pt x="677295" y="519904"/>
                </a:lnTo>
                <a:lnTo>
                  <a:pt x="726184" y="518465"/>
                </a:lnTo>
                <a:lnTo>
                  <a:pt x="774900" y="519790"/>
                </a:lnTo>
                <a:lnTo>
                  <a:pt x="823277" y="523937"/>
                </a:lnTo>
                <a:lnTo>
                  <a:pt x="871148" y="530967"/>
                </a:lnTo>
                <a:lnTo>
                  <a:pt x="918777" y="542135"/>
                </a:lnTo>
                <a:lnTo>
                  <a:pt x="965569" y="556305"/>
                </a:lnTo>
                <a:lnTo>
                  <a:pt x="1011357" y="573537"/>
                </a:lnTo>
                <a:lnTo>
                  <a:pt x="1055974" y="593892"/>
                </a:lnTo>
                <a:lnTo>
                  <a:pt x="1103599" y="576709"/>
                </a:lnTo>
                <a:lnTo>
                  <a:pt x="1104648" y="583081"/>
                </a:lnTo>
                <a:lnTo>
                  <a:pt x="1113509" y="628489"/>
                </a:lnTo>
                <a:lnTo>
                  <a:pt x="1114825" y="634765"/>
                </a:lnTo>
                <a:lnTo>
                  <a:pt x="1109457" y="642102"/>
                </a:lnTo>
                <a:lnTo>
                  <a:pt x="1102248" y="647403"/>
                </a:lnTo>
                <a:lnTo>
                  <a:pt x="1095844" y="651064"/>
                </a:lnTo>
                <a:close/>
              </a:path>
              <a:path w="1713230" h="1281429">
                <a:moveTo>
                  <a:pt x="289489" y="805645"/>
                </a:moveTo>
                <a:lnTo>
                  <a:pt x="248399" y="820471"/>
                </a:lnTo>
                <a:lnTo>
                  <a:pt x="261300" y="799614"/>
                </a:lnTo>
                <a:lnTo>
                  <a:pt x="274901" y="778505"/>
                </a:lnTo>
                <a:lnTo>
                  <a:pt x="305474" y="739121"/>
                </a:lnTo>
                <a:lnTo>
                  <a:pt x="342282" y="701537"/>
                </a:lnTo>
                <a:lnTo>
                  <a:pt x="382094" y="668271"/>
                </a:lnTo>
                <a:lnTo>
                  <a:pt x="425183" y="640572"/>
                </a:lnTo>
                <a:lnTo>
                  <a:pt x="470526" y="616111"/>
                </a:lnTo>
                <a:lnTo>
                  <a:pt x="518394" y="596139"/>
                </a:lnTo>
                <a:lnTo>
                  <a:pt x="568629" y="580714"/>
                </a:lnTo>
                <a:lnTo>
                  <a:pt x="643750" y="561710"/>
                </a:lnTo>
                <a:lnTo>
                  <a:pt x="681800" y="554732"/>
                </a:lnTo>
                <a:lnTo>
                  <a:pt x="720319" y="550285"/>
                </a:lnTo>
                <a:lnTo>
                  <a:pt x="496790" y="630937"/>
                </a:lnTo>
                <a:lnTo>
                  <a:pt x="452041" y="651134"/>
                </a:lnTo>
                <a:lnTo>
                  <a:pt x="410653" y="676868"/>
                </a:lnTo>
                <a:lnTo>
                  <a:pt x="371930" y="705692"/>
                </a:lnTo>
                <a:lnTo>
                  <a:pt x="336898" y="739934"/>
                </a:lnTo>
                <a:lnTo>
                  <a:pt x="305722" y="779536"/>
                </a:lnTo>
                <a:lnTo>
                  <a:pt x="289489" y="805645"/>
                </a:lnTo>
                <a:close/>
              </a:path>
              <a:path w="1713230" h="1281429">
                <a:moveTo>
                  <a:pt x="186194" y="1277660"/>
                </a:moveTo>
                <a:lnTo>
                  <a:pt x="177399" y="1280834"/>
                </a:lnTo>
                <a:lnTo>
                  <a:pt x="171527" y="1278902"/>
                </a:lnTo>
                <a:lnTo>
                  <a:pt x="170665" y="1277863"/>
                </a:lnTo>
                <a:lnTo>
                  <a:pt x="170182" y="1278037"/>
                </a:lnTo>
                <a:lnTo>
                  <a:pt x="169411" y="1276965"/>
                </a:lnTo>
                <a:lnTo>
                  <a:pt x="169242" y="1277026"/>
                </a:lnTo>
                <a:lnTo>
                  <a:pt x="168731" y="1275860"/>
                </a:lnTo>
                <a:lnTo>
                  <a:pt x="168250" y="1274684"/>
                </a:lnTo>
                <a:lnTo>
                  <a:pt x="167779" y="1265403"/>
                </a:lnTo>
                <a:lnTo>
                  <a:pt x="167158" y="1249425"/>
                </a:lnTo>
                <a:lnTo>
                  <a:pt x="124084" y="1229863"/>
                </a:lnTo>
                <a:lnTo>
                  <a:pt x="82675" y="1207000"/>
                </a:lnTo>
                <a:lnTo>
                  <a:pt x="43053" y="1180792"/>
                </a:lnTo>
                <a:lnTo>
                  <a:pt x="5339" y="1151195"/>
                </a:lnTo>
                <a:lnTo>
                  <a:pt x="0" y="1136920"/>
                </a:lnTo>
                <a:lnTo>
                  <a:pt x="8148" y="1124529"/>
                </a:lnTo>
                <a:lnTo>
                  <a:pt x="21902" y="1115516"/>
                </a:lnTo>
                <a:lnTo>
                  <a:pt x="35967" y="1118542"/>
                </a:lnTo>
                <a:lnTo>
                  <a:pt x="41389" y="1123337"/>
                </a:lnTo>
                <a:lnTo>
                  <a:pt x="52147" y="1131606"/>
                </a:lnTo>
                <a:lnTo>
                  <a:pt x="68444" y="1125726"/>
                </a:lnTo>
                <a:lnTo>
                  <a:pt x="71861" y="1125843"/>
                </a:lnTo>
                <a:lnTo>
                  <a:pt x="77925" y="1127706"/>
                </a:lnTo>
                <a:lnTo>
                  <a:pt x="99922" y="1140021"/>
                </a:lnTo>
                <a:lnTo>
                  <a:pt x="121960" y="1153672"/>
                </a:lnTo>
                <a:lnTo>
                  <a:pt x="143628" y="1167456"/>
                </a:lnTo>
                <a:lnTo>
                  <a:pt x="165377" y="1182561"/>
                </a:lnTo>
                <a:lnTo>
                  <a:pt x="205799" y="1167976"/>
                </a:lnTo>
                <a:lnTo>
                  <a:pt x="205997" y="1201658"/>
                </a:lnTo>
                <a:lnTo>
                  <a:pt x="262018" y="1181445"/>
                </a:lnTo>
                <a:lnTo>
                  <a:pt x="257652" y="1185720"/>
                </a:lnTo>
                <a:lnTo>
                  <a:pt x="246367" y="1195193"/>
                </a:lnTo>
                <a:lnTo>
                  <a:pt x="369379" y="1150808"/>
                </a:lnTo>
                <a:lnTo>
                  <a:pt x="348372" y="1170539"/>
                </a:lnTo>
                <a:lnTo>
                  <a:pt x="311207" y="1200151"/>
                </a:lnTo>
                <a:lnTo>
                  <a:pt x="272367" y="1227666"/>
                </a:lnTo>
                <a:lnTo>
                  <a:pt x="231904" y="1253067"/>
                </a:lnTo>
                <a:lnTo>
                  <a:pt x="226561" y="1259045"/>
                </a:lnTo>
                <a:lnTo>
                  <a:pt x="210975" y="1264668"/>
                </a:lnTo>
                <a:lnTo>
                  <a:pt x="196547" y="1272574"/>
                </a:lnTo>
                <a:lnTo>
                  <a:pt x="186194" y="1277660"/>
                </a:lnTo>
                <a:close/>
              </a:path>
              <a:path w="1713230" h="1281429">
                <a:moveTo>
                  <a:pt x="68444" y="1125726"/>
                </a:moveTo>
                <a:lnTo>
                  <a:pt x="52147" y="1131606"/>
                </a:lnTo>
                <a:lnTo>
                  <a:pt x="58413" y="1127995"/>
                </a:lnTo>
                <a:lnTo>
                  <a:pt x="65027" y="1125609"/>
                </a:lnTo>
                <a:lnTo>
                  <a:pt x="68444" y="1125726"/>
                </a:lnTo>
                <a:close/>
              </a:path>
              <a:path w="1713230" h="1281429">
                <a:moveTo>
                  <a:pt x="262018" y="1181445"/>
                </a:moveTo>
                <a:lnTo>
                  <a:pt x="205997" y="1201658"/>
                </a:lnTo>
                <a:lnTo>
                  <a:pt x="241469" y="1165907"/>
                </a:lnTo>
                <a:lnTo>
                  <a:pt x="281242" y="1132654"/>
                </a:lnTo>
                <a:lnTo>
                  <a:pt x="323498" y="1103906"/>
                </a:lnTo>
                <a:lnTo>
                  <a:pt x="368142" y="1086448"/>
                </a:lnTo>
                <a:lnTo>
                  <a:pt x="414647" y="1085870"/>
                </a:lnTo>
                <a:lnTo>
                  <a:pt x="418260" y="1087266"/>
                </a:lnTo>
                <a:lnTo>
                  <a:pt x="419797" y="1088062"/>
                </a:lnTo>
                <a:lnTo>
                  <a:pt x="420737" y="1090423"/>
                </a:lnTo>
                <a:lnTo>
                  <a:pt x="423071" y="1092281"/>
                </a:lnTo>
                <a:lnTo>
                  <a:pt x="422938" y="1093679"/>
                </a:lnTo>
                <a:lnTo>
                  <a:pt x="347905" y="1120752"/>
                </a:lnTo>
                <a:lnTo>
                  <a:pt x="328162" y="1130576"/>
                </a:lnTo>
                <a:lnTo>
                  <a:pt x="309360" y="1142761"/>
                </a:lnTo>
                <a:lnTo>
                  <a:pt x="291543" y="1155940"/>
                </a:lnTo>
                <a:lnTo>
                  <a:pt x="268567" y="1175031"/>
                </a:lnTo>
                <a:lnTo>
                  <a:pt x="262018" y="1181445"/>
                </a:lnTo>
                <a:close/>
              </a:path>
              <a:path w="1713230" h="1281429">
                <a:moveTo>
                  <a:pt x="369379" y="1150808"/>
                </a:moveTo>
                <a:lnTo>
                  <a:pt x="246367" y="1195193"/>
                </a:lnTo>
                <a:lnTo>
                  <a:pt x="279288" y="1179264"/>
                </a:lnTo>
                <a:lnTo>
                  <a:pt x="310864" y="1161120"/>
                </a:lnTo>
                <a:lnTo>
                  <a:pt x="340628" y="1139580"/>
                </a:lnTo>
                <a:lnTo>
                  <a:pt x="369405" y="1117045"/>
                </a:lnTo>
                <a:lnTo>
                  <a:pt x="347905" y="1120752"/>
                </a:lnTo>
                <a:lnTo>
                  <a:pt x="422938" y="1093679"/>
                </a:lnTo>
                <a:lnTo>
                  <a:pt x="422671" y="1096476"/>
                </a:lnTo>
                <a:lnTo>
                  <a:pt x="417052" y="1103904"/>
                </a:lnTo>
                <a:lnTo>
                  <a:pt x="383383" y="1137654"/>
                </a:lnTo>
                <a:lnTo>
                  <a:pt x="369379" y="1150808"/>
                </a:lnTo>
                <a:close/>
              </a:path>
              <a:path w="1713230" h="1281429">
                <a:moveTo>
                  <a:pt x="218145" y="1263431"/>
                </a:moveTo>
                <a:lnTo>
                  <a:pt x="210975" y="1264668"/>
                </a:lnTo>
                <a:lnTo>
                  <a:pt x="226561" y="1259045"/>
                </a:lnTo>
                <a:lnTo>
                  <a:pt x="218145" y="1263431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892405" y="4016944"/>
            <a:ext cx="3312795" cy="3162300"/>
          </a:xfrm>
          <a:custGeom>
            <a:avLst/>
            <a:gdLst/>
            <a:ahLst/>
            <a:cxnLst/>
            <a:rect l="l" t="t" r="r" b="b"/>
            <a:pathLst>
              <a:path w="3312794" h="3162300">
                <a:moveTo>
                  <a:pt x="2334028" y="12699"/>
                </a:moveTo>
                <a:lnTo>
                  <a:pt x="1835775" y="12699"/>
                </a:lnTo>
                <a:lnTo>
                  <a:pt x="1885540" y="0"/>
                </a:lnTo>
                <a:lnTo>
                  <a:pt x="2284538" y="0"/>
                </a:lnTo>
                <a:lnTo>
                  <a:pt x="2334028" y="12699"/>
                </a:lnTo>
                <a:close/>
              </a:path>
              <a:path w="3312794" h="3162300">
                <a:moveTo>
                  <a:pt x="2308260" y="38099"/>
                </a:moveTo>
                <a:lnTo>
                  <a:pt x="2241655" y="38099"/>
                </a:lnTo>
                <a:lnTo>
                  <a:pt x="2194608" y="25399"/>
                </a:lnTo>
                <a:lnTo>
                  <a:pt x="1736679" y="25399"/>
                </a:lnTo>
                <a:lnTo>
                  <a:pt x="1786143" y="12699"/>
                </a:lnTo>
                <a:lnTo>
                  <a:pt x="2344896" y="12699"/>
                </a:lnTo>
                <a:lnTo>
                  <a:pt x="2331661" y="25399"/>
                </a:lnTo>
                <a:lnTo>
                  <a:pt x="2308260" y="38099"/>
                </a:lnTo>
                <a:close/>
              </a:path>
              <a:path w="3312794" h="3162300">
                <a:moveTo>
                  <a:pt x="1092521" y="76199"/>
                </a:moveTo>
                <a:lnTo>
                  <a:pt x="1011871" y="76199"/>
                </a:lnTo>
                <a:lnTo>
                  <a:pt x="1011246" y="63499"/>
                </a:lnTo>
                <a:lnTo>
                  <a:pt x="1025725" y="50799"/>
                </a:lnTo>
                <a:lnTo>
                  <a:pt x="1589614" y="50799"/>
                </a:lnTo>
                <a:lnTo>
                  <a:pt x="1687413" y="25399"/>
                </a:lnTo>
                <a:lnTo>
                  <a:pt x="1945135" y="25399"/>
                </a:lnTo>
                <a:lnTo>
                  <a:pt x="1891226" y="38099"/>
                </a:lnTo>
                <a:lnTo>
                  <a:pt x="1783847" y="38099"/>
                </a:lnTo>
                <a:lnTo>
                  <a:pt x="1677357" y="63499"/>
                </a:lnTo>
                <a:lnTo>
                  <a:pt x="1142094" y="63499"/>
                </a:lnTo>
                <a:lnTo>
                  <a:pt x="1092521" y="76199"/>
                </a:lnTo>
                <a:close/>
              </a:path>
              <a:path w="3312794" h="3162300">
                <a:moveTo>
                  <a:pt x="1549794" y="50799"/>
                </a:moveTo>
                <a:lnTo>
                  <a:pt x="1060456" y="50799"/>
                </a:lnTo>
                <a:lnTo>
                  <a:pt x="1073385" y="38099"/>
                </a:lnTo>
                <a:lnTo>
                  <a:pt x="1535494" y="38099"/>
                </a:lnTo>
                <a:lnTo>
                  <a:pt x="1549794" y="50799"/>
                </a:lnTo>
                <a:close/>
              </a:path>
              <a:path w="3312794" h="3162300">
                <a:moveTo>
                  <a:pt x="2118313" y="76199"/>
                </a:moveTo>
                <a:lnTo>
                  <a:pt x="1493172" y="76199"/>
                </a:lnTo>
                <a:lnTo>
                  <a:pt x="1442888" y="63499"/>
                </a:lnTo>
                <a:lnTo>
                  <a:pt x="2067317" y="63499"/>
                </a:lnTo>
                <a:lnTo>
                  <a:pt x="2118313" y="76199"/>
                </a:lnTo>
                <a:close/>
              </a:path>
              <a:path w="3312794" h="3162300">
                <a:moveTo>
                  <a:pt x="2271025" y="88899"/>
                </a:moveTo>
                <a:lnTo>
                  <a:pt x="1454229" y="88899"/>
                </a:lnTo>
                <a:lnTo>
                  <a:pt x="1473668" y="76199"/>
                </a:lnTo>
                <a:lnTo>
                  <a:pt x="2220181" y="76199"/>
                </a:lnTo>
                <a:lnTo>
                  <a:pt x="2271025" y="88899"/>
                </a:lnTo>
                <a:close/>
              </a:path>
              <a:path w="3312794" h="3162300">
                <a:moveTo>
                  <a:pt x="1840432" y="3086099"/>
                </a:moveTo>
                <a:lnTo>
                  <a:pt x="1630108" y="3086099"/>
                </a:lnTo>
                <a:lnTo>
                  <a:pt x="1678425" y="3073399"/>
                </a:lnTo>
                <a:lnTo>
                  <a:pt x="1727974" y="3073399"/>
                </a:lnTo>
                <a:lnTo>
                  <a:pt x="1777699" y="3060699"/>
                </a:lnTo>
                <a:lnTo>
                  <a:pt x="1827526" y="3060699"/>
                </a:lnTo>
                <a:lnTo>
                  <a:pt x="2075581" y="2997199"/>
                </a:lnTo>
                <a:lnTo>
                  <a:pt x="2124455" y="2971799"/>
                </a:lnTo>
                <a:lnTo>
                  <a:pt x="2220872" y="2946399"/>
                </a:lnTo>
                <a:lnTo>
                  <a:pt x="2315015" y="2895599"/>
                </a:lnTo>
                <a:lnTo>
                  <a:pt x="2361048" y="2882899"/>
                </a:lnTo>
                <a:lnTo>
                  <a:pt x="2406290" y="2857499"/>
                </a:lnTo>
                <a:lnTo>
                  <a:pt x="2450665" y="2832099"/>
                </a:lnTo>
                <a:lnTo>
                  <a:pt x="2494100" y="2806699"/>
                </a:lnTo>
                <a:lnTo>
                  <a:pt x="2536521" y="2768599"/>
                </a:lnTo>
                <a:lnTo>
                  <a:pt x="2577852" y="2743199"/>
                </a:lnTo>
                <a:lnTo>
                  <a:pt x="2618019" y="2717799"/>
                </a:lnTo>
                <a:lnTo>
                  <a:pt x="2656948" y="2679699"/>
                </a:lnTo>
                <a:lnTo>
                  <a:pt x="2694564" y="2641599"/>
                </a:lnTo>
                <a:lnTo>
                  <a:pt x="2730752" y="2616199"/>
                </a:lnTo>
                <a:lnTo>
                  <a:pt x="2765659" y="2578099"/>
                </a:lnTo>
                <a:lnTo>
                  <a:pt x="2799283" y="2539999"/>
                </a:lnTo>
                <a:lnTo>
                  <a:pt x="2831619" y="2501899"/>
                </a:lnTo>
                <a:lnTo>
                  <a:pt x="2862663" y="2463799"/>
                </a:lnTo>
                <a:lnTo>
                  <a:pt x="2892413" y="2425699"/>
                </a:lnTo>
                <a:lnTo>
                  <a:pt x="2920864" y="2374899"/>
                </a:lnTo>
                <a:lnTo>
                  <a:pt x="2948014" y="2336799"/>
                </a:lnTo>
                <a:lnTo>
                  <a:pt x="2973858" y="2298699"/>
                </a:lnTo>
                <a:lnTo>
                  <a:pt x="2998392" y="2247899"/>
                </a:lnTo>
                <a:lnTo>
                  <a:pt x="3021615" y="2209799"/>
                </a:lnTo>
                <a:lnTo>
                  <a:pt x="3043520" y="2158999"/>
                </a:lnTo>
                <a:lnTo>
                  <a:pt x="3064106" y="2120899"/>
                </a:lnTo>
                <a:lnTo>
                  <a:pt x="3083369" y="2070099"/>
                </a:lnTo>
                <a:lnTo>
                  <a:pt x="3101305" y="2019299"/>
                </a:lnTo>
                <a:lnTo>
                  <a:pt x="3117910" y="1968499"/>
                </a:lnTo>
                <a:lnTo>
                  <a:pt x="3133180" y="1930399"/>
                </a:lnTo>
                <a:lnTo>
                  <a:pt x="3147113" y="1879599"/>
                </a:lnTo>
                <a:lnTo>
                  <a:pt x="3159705" y="1828799"/>
                </a:lnTo>
                <a:lnTo>
                  <a:pt x="3170952" y="1777999"/>
                </a:lnTo>
                <a:lnTo>
                  <a:pt x="3180850" y="1727199"/>
                </a:lnTo>
                <a:lnTo>
                  <a:pt x="3189397" y="1676399"/>
                </a:lnTo>
                <a:lnTo>
                  <a:pt x="3196587" y="1638299"/>
                </a:lnTo>
                <a:lnTo>
                  <a:pt x="3202216" y="1587499"/>
                </a:lnTo>
                <a:lnTo>
                  <a:pt x="3206265" y="1536699"/>
                </a:lnTo>
                <a:lnTo>
                  <a:pt x="3208653" y="1485899"/>
                </a:lnTo>
                <a:lnTo>
                  <a:pt x="3209299" y="1435099"/>
                </a:lnTo>
                <a:lnTo>
                  <a:pt x="3208122" y="1384299"/>
                </a:lnTo>
                <a:lnTo>
                  <a:pt x="3205041" y="1333499"/>
                </a:lnTo>
                <a:lnTo>
                  <a:pt x="3199974" y="1295399"/>
                </a:lnTo>
                <a:lnTo>
                  <a:pt x="3192841" y="1244599"/>
                </a:lnTo>
                <a:lnTo>
                  <a:pt x="3183560" y="1193799"/>
                </a:lnTo>
                <a:lnTo>
                  <a:pt x="3172050" y="1142999"/>
                </a:lnTo>
                <a:lnTo>
                  <a:pt x="3158230" y="1092199"/>
                </a:lnTo>
                <a:lnTo>
                  <a:pt x="3142020" y="1054099"/>
                </a:lnTo>
                <a:lnTo>
                  <a:pt x="3123351" y="1003299"/>
                </a:lnTo>
                <a:lnTo>
                  <a:pt x="3102256" y="965199"/>
                </a:lnTo>
                <a:lnTo>
                  <a:pt x="3078928" y="927099"/>
                </a:lnTo>
                <a:lnTo>
                  <a:pt x="3053561" y="876299"/>
                </a:lnTo>
                <a:lnTo>
                  <a:pt x="3026346" y="838199"/>
                </a:lnTo>
                <a:lnTo>
                  <a:pt x="2997478" y="800099"/>
                </a:lnTo>
                <a:lnTo>
                  <a:pt x="2967148" y="761999"/>
                </a:lnTo>
                <a:lnTo>
                  <a:pt x="2935550" y="723899"/>
                </a:lnTo>
                <a:lnTo>
                  <a:pt x="2902878" y="698499"/>
                </a:lnTo>
                <a:lnTo>
                  <a:pt x="2869323" y="660399"/>
                </a:lnTo>
                <a:lnTo>
                  <a:pt x="2835079" y="622299"/>
                </a:lnTo>
                <a:lnTo>
                  <a:pt x="2799455" y="584199"/>
                </a:lnTo>
                <a:lnTo>
                  <a:pt x="2763253" y="558799"/>
                </a:lnTo>
                <a:lnTo>
                  <a:pt x="2726370" y="520699"/>
                </a:lnTo>
                <a:lnTo>
                  <a:pt x="2688700" y="495299"/>
                </a:lnTo>
                <a:lnTo>
                  <a:pt x="2648369" y="457199"/>
                </a:lnTo>
                <a:lnTo>
                  <a:pt x="2607050" y="431799"/>
                </a:lnTo>
                <a:lnTo>
                  <a:pt x="2564798" y="406399"/>
                </a:lnTo>
                <a:lnTo>
                  <a:pt x="2521667" y="380999"/>
                </a:lnTo>
                <a:lnTo>
                  <a:pt x="2432989" y="330199"/>
                </a:lnTo>
                <a:lnTo>
                  <a:pt x="2341456" y="279399"/>
                </a:lnTo>
                <a:lnTo>
                  <a:pt x="2294757" y="266699"/>
                </a:lnTo>
                <a:lnTo>
                  <a:pt x="2247510" y="241299"/>
                </a:lnTo>
                <a:lnTo>
                  <a:pt x="2151588" y="215899"/>
                </a:lnTo>
                <a:lnTo>
                  <a:pt x="2047280" y="177799"/>
                </a:lnTo>
                <a:lnTo>
                  <a:pt x="2012353" y="177799"/>
                </a:lnTo>
                <a:lnTo>
                  <a:pt x="2005097" y="165099"/>
                </a:lnTo>
                <a:lnTo>
                  <a:pt x="1969153" y="165099"/>
                </a:lnTo>
                <a:lnTo>
                  <a:pt x="1958461" y="152399"/>
                </a:lnTo>
                <a:lnTo>
                  <a:pt x="1947760" y="152399"/>
                </a:lnTo>
                <a:lnTo>
                  <a:pt x="1899920" y="139699"/>
                </a:lnTo>
                <a:lnTo>
                  <a:pt x="1851646" y="139699"/>
                </a:lnTo>
                <a:lnTo>
                  <a:pt x="1704665" y="101599"/>
                </a:lnTo>
                <a:lnTo>
                  <a:pt x="1415543" y="101599"/>
                </a:lnTo>
                <a:lnTo>
                  <a:pt x="1434854" y="88899"/>
                </a:lnTo>
                <a:lnTo>
                  <a:pt x="1866752" y="88899"/>
                </a:lnTo>
                <a:lnTo>
                  <a:pt x="2208511" y="177799"/>
                </a:lnTo>
                <a:lnTo>
                  <a:pt x="2256038" y="203199"/>
                </a:lnTo>
                <a:lnTo>
                  <a:pt x="2306192" y="215899"/>
                </a:lnTo>
                <a:lnTo>
                  <a:pt x="2356058" y="241299"/>
                </a:lnTo>
                <a:lnTo>
                  <a:pt x="2405501" y="253999"/>
                </a:lnTo>
                <a:lnTo>
                  <a:pt x="2502572" y="304799"/>
                </a:lnTo>
                <a:lnTo>
                  <a:pt x="2549930" y="330199"/>
                </a:lnTo>
                <a:lnTo>
                  <a:pt x="2566663" y="330199"/>
                </a:lnTo>
                <a:lnTo>
                  <a:pt x="2577460" y="342899"/>
                </a:lnTo>
                <a:lnTo>
                  <a:pt x="2588198" y="342899"/>
                </a:lnTo>
                <a:lnTo>
                  <a:pt x="2599995" y="355599"/>
                </a:lnTo>
                <a:lnTo>
                  <a:pt x="2609117" y="355599"/>
                </a:lnTo>
                <a:lnTo>
                  <a:pt x="2617767" y="368299"/>
                </a:lnTo>
                <a:lnTo>
                  <a:pt x="2629407" y="368299"/>
                </a:lnTo>
                <a:lnTo>
                  <a:pt x="2643018" y="380999"/>
                </a:lnTo>
                <a:lnTo>
                  <a:pt x="2649023" y="380999"/>
                </a:lnTo>
                <a:lnTo>
                  <a:pt x="2687087" y="406399"/>
                </a:lnTo>
                <a:lnTo>
                  <a:pt x="2724319" y="444499"/>
                </a:lnTo>
                <a:lnTo>
                  <a:pt x="2760736" y="469899"/>
                </a:lnTo>
                <a:lnTo>
                  <a:pt x="2796355" y="495299"/>
                </a:lnTo>
                <a:lnTo>
                  <a:pt x="2831191" y="533399"/>
                </a:lnTo>
                <a:lnTo>
                  <a:pt x="2865262" y="558799"/>
                </a:lnTo>
                <a:lnTo>
                  <a:pt x="2901118" y="596899"/>
                </a:lnTo>
                <a:lnTo>
                  <a:pt x="2936177" y="634999"/>
                </a:lnTo>
                <a:lnTo>
                  <a:pt x="2970345" y="660399"/>
                </a:lnTo>
                <a:lnTo>
                  <a:pt x="3003525" y="698499"/>
                </a:lnTo>
                <a:lnTo>
                  <a:pt x="3035621" y="736599"/>
                </a:lnTo>
                <a:lnTo>
                  <a:pt x="3066539" y="774699"/>
                </a:lnTo>
                <a:lnTo>
                  <a:pt x="3096182" y="812799"/>
                </a:lnTo>
                <a:lnTo>
                  <a:pt x="3124164" y="863599"/>
                </a:lnTo>
                <a:lnTo>
                  <a:pt x="3149582" y="901699"/>
                </a:lnTo>
                <a:lnTo>
                  <a:pt x="3172510" y="939799"/>
                </a:lnTo>
                <a:lnTo>
                  <a:pt x="3193025" y="977899"/>
                </a:lnTo>
                <a:lnTo>
                  <a:pt x="3212332" y="1028699"/>
                </a:lnTo>
                <a:lnTo>
                  <a:pt x="3229919" y="1066799"/>
                </a:lnTo>
                <a:lnTo>
                  <a:pt x="3245757" y="1117599"/>
                </a:lnTo>
                <a:lnTo>
                  <a:pt x="3259815" y="1155699"/>
                </a:lnTo>
                <a:lnTo>
                  <a:pt x="3272857" y="1206499"/>
                </a:lnTo>
                <a:lnTo>
                  <a:pt x="3283975" y="1257299"/>
                </a:lnTo>
                <a:lnTo>
                  <a:pt x="3293207" y="1308099"/>
                </a:lnTo>
                <a:lnTo>
                  <a:pt x="3300589" y="1358899"/>
                </a:lnTo>
                <a:lnTo>
                  <a:pt x="3306155" y="1409699"/>
                </a:lnTo>
                <a:lnTo>
                  <a:pt x="3309942" y="1460499"/>
                </a:lnTo>
                <a:lnTo>
                  <a:pt x="3311986" y="1511299"/>
                </a:lnTo>
                <a:lnTo>
                  <a:pt x="3312322" y="1562099"/>
                </a:lnTo>
                <a:lnTo>
                  <a:pt x="3310987" y="1612899"/>
                </a:lnTo>
                <a:lnTo>
                  <a:pt x="3308016" y="1663699"/>
                </a:lnTo>
                <a:lnTo>
                  <a:pt x="3303446" y="1714499"/>
                </a:lnTo>
                <a:lnTo>
                  <a:pt x="3297414" y="1765299"/>
                </a:lnTo>
                <a:lnTo>
                  <a:pt x="3289776" y="1816099"/>
                </a:lnTo>
                <a:lnTo>
                  <a:pt x="3280556" y="1866899"/>
                </a:lnTo>
                <a:lnTo>
                  <a:pt x="3269780" y="1904999"/>
                </a:lnTo>
                <a:lnTo>
                  <a:pt x="3263626" y="1930399"/>
                </a:lnTo>
                <a:lnTo>
                  <a:pt x="3196734" y="1930399"/>
                </a:lnTo>
                <a:lnTo>
                  <a:pt x="3192994" y="1943099"/>
                </a:lnTo>
                <a:lnTo>
                  <a:pt x="3189202" y="1955799"/>
                </a:lnTo>
                <a:lnTo>
                  <a:pt x="3185347" y="1968499"/>
                </a:lnTo>
                <a:lnTo>
                  <a:pt x="3181417" y="1981199"/>
                </a:lnTo>
                <a:lnTo>
                  <a:pt x="3164246" y="2031999"/>
                </a:lnTo>
                <a:lnTo>
                  <a:pt x="3145746" y="2070099"/>
                </a:lnTo>
                <a:lnTo>
                  <a:pt x="3125924" y="2120899"/>
                </a:lnTo>
                <a:lnTo>
                  <a:pt x="3104791" y="2171699"/>
                </a:lnTo>
                <a:lnTo>
                  <a:pt x="3082354" y="2209799"/>
                </a:lnTo>
                <a:lnTo>
                  <a:pt x="3058623" y="2260599"/>
                </a:lnTo>
                <a:lnTo>
                  <a:pt x="3033606" y="2298699"/>
                </a:lnTo>
                <a:lnTo>
                  <a:pt x="3007312" y="2336799"/>
                </a:lnTo>
                <a:lnTo>
                  <a:pt x="2979750" y="2387599"/>
                </a:lnTo>
                <a:lnTo>
                  <a:pt x="2950929" y="2425699"/>
                </a:lnTo>
                <a:lnTo>
                  <a:pt x="2920858" y="2463799"/>
                </a:lnTo>
                <a:lnTo>
                  <a:pt x="2889544" y="2501899"/>
                </a:lnTo>
                <a:lnTo>
                  <a:pt x="2856998" y="2539999"/>
                </a:lnTo>
                <a:lnTo>
                  <a:pt x="2823227" y="2578099"/>
                </a:lnTo>
                <a:lnTo>
                  <a:pt x="2788242" y="2616199"/>
                </a:lnTo>
                <a:lnTo>
                  <a:pt x="2752049" y="2654299"/>
                </a:lnTo>
                <a:lnTo>
                  <a:pt x="2714660" y="2679699"/>
                </a:lnTo>
                <a:lnTo>
                  <a:pt x="2676081" y="2717799"/>
                </a:lnTo>
                <a:lnTo>
                  <a:pt x="2636322" y="2743199"/>
                </a:lnTo>
                <a:lnTo>
                  <a:pt x="2595391" y="2768599"/>
                </a:lnTo>
                <a:lnTo>
                  <a:pt x="2553298" y="2806699"/>
                </a:lnTo>
                <a:lnTo>
                  <a:pt x="2510052" y="2832099"/>
                </a:lnTo>
                <a:lnTo>
                  <a:pt x="2420644" y="2882899"/>
                </a:lnTo>
                <a:lnTo>
                  <a:pt x="2374982" y="2895599"/>
                </a:lnTo>
                <a:lnTo>
                  <a:pt x="2281866" y="2946399"/>
                </a:lnTo>
                <a:lnTo>
                  <a:pt x="2234485" y="2959099"/>
                </a:lnTo>
                <a:lnTo>
                  <a:pt x="2186603" y="2984499"/>
                </a:lnTo>
                <a:lnTo>
                  <a:pt x="2089479" y="3009899"/>
                </a:lnTo>
                <a:lnTo>
                  <a:pt x="2040310" y="3035299"/>
                </a:lnTo>
                <a:lnTo>
                  <a:pt x="1840432" y="3086099"/>
                </a:lnTo>
                <a:close/>
              </a:path>
              <a:path w="3312794" h="3162300">
                <a:moveTo>
                  <a:pt x="2423032" y="101599"/>
                </a:moveTo>
                <a:lnTo>
                  <a:pt x="1977542" y="101599"/>
                </a:lnTo>
                <a:lnTo>
                  <a:pt x="1922263" y="88899"/>
                </a:lnTo>
                <a:lnTo>
                  <a:pt x="2372464" y="88899"/>
                </a:lnTo>
                <a:lnTo>
                  <a:pt x="2423032" y="101599"/>
                </a:lnTo>
                <a:close/>
              </a:path>
              <a:path w="3312794" h="3162300">
                <a:moveTo>
                  <a:pt x="1500424" y="114299"/>
                </a:moveTo>
                <a:lnTo>
                  <a:pt x="1354255" y="114299"/>
                </a:lnTo>
                <a:lnTo>
                  <a:pt x="1374658" y="101599"/>
                </a:lnTo>
                <a:lnTo>
                  <a:pt x="1551744" y="101599"/>
                </a:lnTo>
                <a:lnTo>
                  <a:pt x="1500424" y="114299"/>
                </a:lnTo>
                <a:close/>
              </a:path>
              <a:path w="3312794" h="3162300">
                <a:moveTo>
                  <a:pt x="2471120" y="126999"/>
                </a:moveTo>
                <a:lnTo>
                  <a:pt x="2334799" y="126999"/>
                </a:lnTo>
                <a:lnTo>
                  <a:pt x="2288136" y="114299"/>
                </a:lnTo>
                <a:lnTo>
                  <a:pt x="2194736" y="114299"/>
                </a:lnTo>
                <a:lnTo>
                  <a:pt x="2141185" y="101599"/>
                </a:lnTo>
                <a:lnTo>
                  <a:pt x="2473480" y="101599"/>
                </a:lnTo>
                <a:lnTo>
                  <a:pt x="2484353" y="114299"/>
                </a:lnTo>
                <a:lnTo>
                  <a:pt x="2471120" y="126999"/>
                </a:lnTo>
                <a:close/>
              </a:path>
              <a:path w="3312794" h="3162300">
                <a:moveTo>
                  <a:pt x="1586355" y="3136899"/>
                </a:moveTo>
                <a:lnTo>
                  <a:pt x="1305663" y="3136899"/>
                </a:lnTo>
                <a:lnTo>
                  <a:pt x="1163514" y="3098799"/>
                </a:lnTo>
                <a:lnTo>
                  <a:pt x="1116593" y="3098799"/>
                </a:lnTo>
                <a:lnTo>
                  <a:pt x="932871" y="3047999"/>
                </a:lnTo>
                <a:lnTo>
                  <a:pt x="888275" y="3022599"/>
                </a:lnTo>
                <a:lnTo>
                  <a:pt x="844350" y="3009899"/>
                </a:lnTo>
                <a:lnTo>
                  <a:pt x="797995" y="2984499"/>
                </a:lnTo>
                <a:lnTo>
                  <a:pt x="752798" y="2959099"/>
                </a:lnTo>
                <a:lnTo>
                  <a:pt x="708710" y="2933699"/>
                </a:lnTo>
                <a:lnTo>
                  <a:pt x="665682" y="2908299"/>
                </a:lnTo>
                <a:lnTo>
                  <a:pt x="623663" y="2882899"/>
                </a:lnTo>
                <a:lnTo>
                  <a:pt x="582605" y="2844799"/>
                </a:lnTo>
                <a:lnTo>
                  <a:pt x="542456" y="2819399"/>
                </a:lnTo>
                <a:lnTo>
                  <a:pt x="503168" y="2781299"/>
                </a:lnTo>
                <a:lnTo>
                  <a:pt x="464690" y="2743199"/>
                </a:lnTo>
                <a:lnTo>
                  <a:pt x="426974" y="2717799"/>
                </a:lnTo>
                <a:lnTo>
                  <a:pt x="389036" y="2679699"/>
                </a:lnTo>
                <a:lnTo>
                  <a:pt x="352300" y="2641599"/>
                </a:lnTo>
                <a:lnTo>
                  <a:pt x="316885" y="2603499"/>
                </a:lnTo>
                <a:lnTo>
                  <a:pt x="282910" y="2565399"/>
                </a:lnTo>
                <a:lnTo>
                  <a:pt x="250494" y="2514599"/>
                </a:lnTo>
                <a:lnTo>
                  <a:pt x="219756" y="2476499"/>
                </a:lnTo>
                <a:lnTo>
                  <a:pt x="190814" y="2438399"/>
                </a:lnTo>
                <a:lnTo>
                  <a:pt x="163788" y="2387599"/>
                </a:lnTo>
                <a:lnTo>
                  <a:pt x="138797" y="2336799"/>
                </a:lnTo>
                <a:lnTo>
                  <a:pt x="116594" y="2298699"/>
                </a:lnTo>
                <a:lnTo>
                  <a:pt x="96519" y="2247899"/>
                </a:lnTo>
                <a:lnTo>
                  <a:pt x="78511" y="2197099"/>
                </a:lnTo>
                <a:lnTo>
                  <a:pt x="62511" y="2146299"/>
                </a:lnTo>
                <a:lnTo>
                  <a:pt x="48459" y="2095499"/>
                </a:lnTo>
                <a:lnTo>
                  <a:pt x="36295" y="2057399"/>
                </a:lnTo>
                <a:lnTo>
                  <a:pt x="25960" y="2006599"/>
                </a:lnTo>
                <a:lnTo>
                  <a:pt x="17393" y="1955799"/>
                </a:lnTo>
                <a:lnTo>
                  <a:pt x="10534" y="1904999"/>
                </a:lnTo>
                <a:lnTo>
                  <a:pt x="5324" y="1854199"/>
                </a:lnTo>
                <a:lnTo>
                  <a:pt x="1704" y="1803399"/>
                </a:lnTo>
                <a:lnTo>
                  <a:pt x="0" y="1752599"/>
                </a:lnTo>
                <a:lnTo>
                  <a:pt x="306" y="1701799"/>
                </a:lnTo>
                <a:lnTo>
                  <a:pt x="2573" y="1650999"/>
                </a:lnTo>
                <a:lnTo>
                  <a:pt x="6751" y="1600199"/>
                </a:lnTo>
                <a:lnTo>
                  <a:pt x="12789" y="1549399"/>
                </a:lnTo>
                <a:lnTo>
                  <a:pt x="20637" y="1498599"/>
                </a:lnTo>
                <a:lnTo>
                  <a:pt x="30245" y="1460499"/>
                </a:lnTo>
                <a:lnTo>
                  <a:pt x="41563" y="1409699"/>
                </a:lnTo>
                <a:lnTo>
                  <a:pt x="54541" y="1358899"/>
                </a:lnTo>
                <a:lnTo>
                  <a:pt x="69129" y="1308099"/>
                </a:lnTo>
                <a:lnTo>
                  <a:pt x="85276" y="1269999"/>
                </a:lnTo>
                <a:lnTo>
                  <a:pt x="102932" y="1219199"/>
                </a:lnTo>
                <a:lnTo>
                  <a:pt x="122048" y="1168399"/>
                </a:lnTo>
                <a:lnTo>
                  <a:pt x="142573" y="1130299"/>
                </a:lnTo>
                <a:lnTo>
                  <a:pt x="164457" y="1079499"/>
                </a:lnTo>
                <a:lnTo>
                  <a:pt x="187649" y="1041399"/>
                </a:lnTo>
                <a:lnTo>
                  <a:pt x="212101" y="1003299"/>
                </a:lnTo>
                <a:lnTo>
                  <a:pt x="237760" y="952499"/>
                </a:lnTo>
                <a:lnTo>
                  <a:pt x="264579" y="914399"/>
                </a:lnTo>
                <a:lnTo>
                  <a:pt x="292506" y="876299"/>
                </a:lnTo>
                <a:lnTo>
                  <a:pt x="321490" y="838199"/>
                </a:lnTo>
                <a:lnTo>
                  <a:pt x="351483" y="800099"/>
                </a:lnTo>
                <a:lnTo>
                  <a:pt x="382434" y="761999"/>
                </a:lnTo>
                <a:lnTo>
                  <a:pt x="414293" y="723899"/>
                </a:lnTo>
                <a:lnTo>
                  <a:pt x="448523" y="685799"/>
                </a:lnTo>
                <a:lnTo>
                  <a:pt x="483422" y="647699"/>
                </a:lnTo>
                <a:lnTo>
                  <a:pt x="518998" y="609599"/>
                </a:lnTo>
                <a:lnTo>
                  <a:pt x="555259" y="571499"/>
                </a:lnTo>
                <a:lnTo>
                  <a:pt x="592212" y="533399"/>
                </a:lnTo>
                <a:lnTo>
                  <a:pt x="629866" y="507999"/>
                </a:lnTo>
                <a:lnTo>
                  <a:pt x="668227" y="469899"/>
                </a:lnTo>
                <a:lnTo>
                  <a:pt x="707305" y="431799"/>
                </a:lnTo>
                <a:lnTo>
                  <a:pt x="747105" y="406399"/>
                </a:lnTo>
                <a:lnTo>
                  <a:pt x="787637" y="380999"/>
                </a:lnTo>
                <a:lnTo>
                  <a:pt x="828909" y="342899"/>
                </a:lnTo>
                <a:lnTo>
                  <a:pt x="870926" y="317499"/>
                </a:lnTo>
                <a:lnTo>
                  <a:pt x="913699" y="292099"/>
                </a:lnTo>
                <a:lnTo>
                  <a:pt x="957233" y="266699"/>
                </a:lnTo>
                <a:lnTo>
                  <a:pt x="1001538" y="241299"/>
                </a:lnTo>
                <a:lnTo>
                  <a:pt x="1092488" y="190499"/>
                </a:lnTo>
                <a:lnTo>
                  <a:pt x="1139149" y="177799"/>
                </a:lnTo>
                <a:lnTo>
                  <a:pt x="1186611" y="152399"/>
                </a:lnTo>
                <a:lnTo>
                  <a:pt x="1333881" y="114299"/>
                </a:lnTo>
                <a:lnTo>
                  <a:pt x="1449424" y="114299"/>
                </a:lnTo>
                <a:lnTo>
                  <a:pt x="1402349" y="126999"/>
                </a:lnTo>
                <a:lnTo>
                  <a:pt x="1355749" y="152399"/>
                </a:lnTo>
                <a:lnTo>
                  <a:pt x="1309662" y="165099"/>
                </a:lnTo>
                <a:lnTo>
                  <a:pt x="1241124" y="165099"/>
                </a:lnTo>
                <a:lnTo>
                  <a:pt x="1196809" y="177799"/>
                </a:lnTo>
                <a:lnTo>
                  <a:pt x="1153092" y="203199"/>
                </a:lnTo>
                <a:lnTo>
                  <a:pt x="1110028" y="215899"/>
                </a:lnTo>
                <a:lnTo>
                  <a:pt x="1067672" y="241299"/>
                </a:lnTo>
                <a:lnTo>
                  <a:pt x="1024945" y="253999"/>
                </a:lnTo>
                <a:lnTo>
                  <a:pt x="983037" y="279399"/>
                </a:lnTo>
                <a:lnTo>
                  <a:pt x="941930" y="304799"/>
                </a:lnTo>
                <a:lnTo>
                  <a:pt x="901606" y="330199"/>
                </a:lnTo>
                <a:lnTo>
                  <a:pt x="862048" y="368299"/>
                </a:lnTo>
                <a:lnTo>
                  <a:pt x="823236" y="393699"/>
                </a:lnTo>
                <a:lnTo>
                  <a:pt x="785155" y="419099"/>
                </a:lnTo>
                <a:lnTo>
                  <a:pt x="747785" y="457199"/>
                </a:lnTo>
                <a:lnTo>
                  <a:pt x="711110" y="482599"/>
                </a:lnTo>
                <a:lnTo>
                  <a:pt x="675110" y="520699"/>
                </a:lnTo>
                <a:lnTo>
                  <a:pt x="639769" y="558799"/>
                </a:lnTo>
                <a:lnTo>
                  <a:pt x="604417" y="584199"/>
                </a:lnTo>
                <a:lnTo>
                  <a:pt x="569508" y="622299"/>
                </a:lnTo>
                <a:lnTo>
                  <a:pt x="535159" y="660399"/>
                </a:lnTo>
                <a:lnTo>
                  <a:pt x="501485" y="685799"/>
                </a:lnTo>
                <a:lnTo>
                  <a:pt x="468603" y="723899"/>
                </a:lnTo>
                <a:lnTo>
                  <a:pt x="436629" y="761999"/>
                </a:lnTo>
                <a:lnTo>
                  <a:pt x="405679" y="800099"/>
                </a:lnTo>
                <a:lnTo>
                  <a:pt x="375869" y="838199"/>
                </a:lnTo>
                <a:lnTo>
                  <a:pt x="347314" y="876299"/>
                </a:lnTo>
                <a:lnTo>
                  <a:pt x="320132" y="927099"/>
                </a:lnTo>
                <a:lnTo>
                  <a:pt x="294437" y="965199"/>
                </a:lnTo>
                <a:lnTo>
                  <a:pt x="270227" y="1003299"/>
                </a:lnTo>
                <a:lnTo>
                  <a:pt x="247233" y="1054099"/>
                </a:lnTo>
                <a:lnTo>
                  <a:pt x="225484" y="1092199"/>
                </a:lnTo>
                <a:lnTo>
                  <a:pt x="205007" y="1142999"/>
                </a:lnTo>
                <a:lnTo>
                  <a:pt x="185832" y="1181099"/>
                </a:lnTo>
                <a:lnTo>
                  <a:pt x="167986" y="1231899"/>
                </a:lnTo>
                <a:lnTo>
                  <a:pt x="151499" y="1269999"/>
                </a:lnTo>
                <a:lnTo>
                  <a:pt x="136398" y="1320799"/>
                </a:lnTo>
                <a:lnTo>
                  <a:pt x="122711" y="1371599"/>
                </a:lnTo>
                <a:lnTo>
                  <a:pt x="110468" y="1409699"/>
                </a:lnTo>
                <a:lnTo>
                  <a:pt x="99697" y="1460499"/>
                </a:lnTo>
                <a:lnTo>
                  <a:pt x="90426" y="1511299"/>
                </a:lnTo>
                <a:lnTo>
                  <a:pt x="82946" y="1562099"/>
                </a:lnTo>
                <a:lnTo>
                  <a:pt x="77414" y="1600199"/>
                </a:lnTo>
                <a:lnTo>
                  <a:pt x="73792" y="1650999"/>
                </a:lnTo>
                <a:lnTo>
                  <a:pt x="72039" y="1701799"/>
                </a:lnTo>
                <a:lnTo>
                  <a:pt x="72115" y="1752599"/>
                </a:lnTo>
                <a:lnTo>
                  <a:pt x="73981" y="1803399"/>
                </a:lnTo>
                <a:lnTo>
                  <a:pt x="77595" y="1854199"/>
                </a:lnTo>
                <a:lnTo>
                  <a:pt x="82920" y="1892299"/>
                </a:lnTo>
                <a:lnTo>
                  <a:pt x="89914" y="1943099"/>
                </a:lnTo>
                <a:lnTo>
                  <a:pt x="98538" y="1993899"/>
                </a:lnTo>
                <a:lnTo>
                  <a:pt x="108751" y="2044699"/>
                </a:lnTo>
                <a:lnTo>
                  <a:pt x="120514" y="2082799"/>
                </a:lnTo>
                <a:lnTo>
                  <a:pt x="134692" y="2133599"/>
                </a:lnTo>
                <a:lnTo>
                  <a:pt x="150818" y="2184399"/>
                </a:lnTo>
                <a:lnTo>
                  <a:pt x="168825" y="2222499"/>
                </a:lnTo>
                <a:lnTo>
                  <a:pt x="188645" y="2273299"/>
                </a:lnTo>
                <a:lnTo>
                  <a:pt x="210210" y="2311399"/>
                </a:lnTo>
                <a:lnTo>
                  <a:pt x="233455" y="2362199"/>
                </a:lnTo>
                <a:lnTo>
                  <a:pt x="258312" y="2400299"/>
                </a:lnTo>
                <a:lnTo>
                  <a:pt x="284712" y="2438399"/>
                </a:lnTo>
                <a:lnTo>
                  <a:pt x="312591" y="2476499"/>
                </a:lnTo>
                <a:lnTo>
                  <a:pt x="341879" y="2514599"/>
                </a:lnTo>
                <a:lnTo>
                  <a:pt x="372510" y="2552699"/>
                </a:lnTo>
                <a:lnTo>
                  <a:pt x="404416" y="2590799"/>
                </a:lnTo>
                <a:lnTo>
                  <a:pt x="437531" y="2628899"/>
                </a:lnTo>
                <a:lnTo>
                  <a:pt x="471787" y="2666999"/>
                </a:lnTo>
                <a:lnTo>
                  <a:pt x="507117" y="2705099"/>
                </a:lnTo>
                <a:lnTo>
                  <a:pt x="543454" y="2730499"/>
                </a:lnTo>
                <a:lnTo>
                  <a:pt x="580731" y="2768599"/>
                </a:lnTo>
                <a:lnTo>
                  <a:pt x="679528" y="2768599"/>
                </a:lnTo>
                <a:lnTo>
                  <a:pt x="698774" y="2781299"/>
                </a:lnTo>
                <a:lnTo>
                  <a:pt x="738344" y="2819399"/>
                </a:lnTo>
                <a:lnTo>
                  <a:pt x="778950" y="2844799"/>
                </a:lnTo>
                <a:lnTo>
                  <a:pt x="820553" y="2870199"/>
                </a:lnTo>
                <a:lnTo>
                  <a:pt x="863111" y="2908299"/>
                </a:lnTo>
                <a:lnTo>
                  <a:pt x="906581" y="2933699"/>
                </a:lnTo>
                <a:lnTo>
                  <a:pt x="950924" y="2959099"/>
                </a:lnTo>
                <a:lnTo>
                  <a:pt x="996099" y="2971799"/>
                </a:lnTo>
                <a:lnTo>
                  <a:pt x="1088775" y="3022599"/>
                </a:lnTo>
                <a:lnTo>
                  <a:pt x="1244746" y="3073399"/>
                </a:lnTo>
                <a:lnTo>
                  <a:pt x="1292342" y="3086099"/>
                </a:lnTo>
                <a:lnTo>
                  <a:pt x="1789842" y="3086099"/>
                </a:lnTo>
                <a:lnTo>
                  <a:pt x="1688170" y="3111499"/>
                </a:lnTo>
                <a:lnTo>
                  <a:pt x="1586084" y="3111499"/>
                </a:lnTo>
                <a:lnTo>
                  <a:pt x="1534975" y="3124199"/>
                </a:lnTo>
                <a:lnTo>
                  <a:pt x="1586355" y="3136899"/>
                </a:lnTo>
                <a:close/>
              </a:path>
              <a:path w="3312794" h="3162300">
                <a:moveTo>
                  <a:pt x="2428080" y="139699"/>
                </a:moveTo>
                <a:lnTo>
                  <a:pt x="2381445" y="126999"/>
                </a:lnTo>
                <a:lnTo>
                  <a:pt x="2447716" y="126999"/>
                </a:lnTo>
                <a:lnTo>
                  <a:pt x="2428080" y="139699"/>
                </a:lnTo>
                <a:close/>
              </a:path>
              <a:path w="3312794" h="3162300">
                <a:moveTo>
                  <a:pt x="679528" y="2768599"/>
                </a:moveTo>
                <a:lnTo>
                  <a:pt x="580731" y="2768599"/>
                </a:lnTo>
                <a:lnTo>
                  <a:pt x="544426" y="2730499"/>
                </a:lnTo>
                <a:lnTo>
                  <a:pt x="509227" y="2692399"/>
                </a:lnTo>
                <a:lnTo>
                  <a:pt x="475174" y="2654299"/>
                </a:lnTo>
                <a:lnTo>
                  <a:pt x="442313" y="2616199"/>
                </a:lnTo>
                <a:lnTo>
                  <a:pt x="410685" y="2578099"/>
                </a:lnTo>
                <a:lnTo>
                  <a:pt x="380335" y="2539999"/>
                </a:lnTo>
                <a:lnTo>
                  <a:pt x="351304" y="2501899"/>
                </a:lnTo>
                <a:lnTo>
                  <a:pt x="323635" y="2463799"/>
                </a:lnTo>
                <a:lnTo>
                  <a:pt x="297373" y="2425699"/>
                </a:lnTo>
                <a:lnTo>
                  <a:pt x="272560" y="2374899"/>
                </a:lnTo>
                <a:lnTo>
                  <a:pt x="249239" y="2336799"/>
                </a:lnTo>
                <a:lnTo>
                  <a:pt x="227453" y="2285999"/>
                </a:lnTo>
                <a:lnTo>
                  <a:pt x="207246" y="2247899"/>
                </a:lnTo>
                <a:lnTo>
                  <a:pt x="188659" y="2197099"/>
                </a:lnTo>
                <a:lnTo>
                  <a:pt x="171737" y="2146299"/>
                </a:lnTo>
                <a:lnTo>
                  <a:pt x="156523" y="2108199"/>
                </a:lnTo>
                <a:lnTo>
                  <a:pt x="143059" y="2057399"/>
                </a:lnTo>
                <a:lnTo>
                  <a:pt x="131338" y="2006599"/>
                </a:lnTo>
                <a:lnTo>
                  <a:pt x="121755" y="1955799"/>
                </a:lnTo>
                <a:lnTo>
                  <a:pt x="114270" y="1904999"/>
                </a:lnTo>
                <a:lnTo>
                  <a:pt x="108843" y="1854199"/>
                </a:lnTo>
                <a:lnTo>
                  <a:pt x="105435" y="1803399"/>
                </a:lnTo>
                <a:lnTo>
                  <a:pt x="104005" y="1765299"/>
                </a:lnTo>
                <a:lnTo>
                  <a:pt x="104515" y="1714499"/>
                </a:lnTo>
                <a:lnTo>
                  <a:pt x="106923" y="1663699"/>
                </a:lnTo>
                <a:lnTo>
                  <a:pt x="111191" y="1612899"/>
                </a:lnTo>
                <a:lnTo>
                  <a:pt x="117279" y="1562099"/>
                </a:lnTo>
                <a:lnTo>
                  <a:pt x="125146" y="1511299"/>
                </a:lnTo>
                <a:lnTo>
                  <a:pt x="134754" y="1460499"/>
                </a:lnTo>
                <a:lnTo>
                  <a:pt x="146062" y="1422399"/>
                </a:lnTo>
                <a:lnTo>
                  <a:pt x="159031" y="1371599"/>
                </a:lnTo>
                <a:lnTo>
                  <a:pt x="173620" y="1320799"/>
                </a:lnTo>
                <a:lnTo>
                  <a:pt x="189791" y="1269999"/>
                </a:lnTo>
                <a:lnTo>
                  <a:pt x="207504" y="1231899"/>
                </a:lnTo>
                <a:lnTo>
                  <a:pt x="226718" y="1181099"/>
                </a:lnTo>
                <a:lnTo>
                  <a:pt x="247394" y="1142999"/>
                </a:lnTo>
                <a:lnTo>
                  <a:pt x="269492" y="1092199"/>
                </a:lnTo>
                <a:lnTo>
                  <a:pt x="292973" y="1054099"/>
                </a:lnTo>
                <a:lnTo>
                  <a:pt x="317797" y="1003299"/>
                </a:lnTo>
                <a:lnTo>
                  <a:pt x="343923" y="965199"/>
                </a:lnTo>
                <a:lnTo>
                  <a:pt x="371313" y="927099"/>
                </a:lnTo>
                <a:lnTo>
                  <a:pt x="399930" y="876299"/>
                </a:lnTo>
                <a:lnTo>
                  <a:pt x="429502" y="838199"/>
                </a:lnTo>
                <a:lnTo>
                  <a:pt x="460013" y="800099"/>
                </a:lnTo>
                <a:lnTo>
                  <a:pt x="491445" y="761999"/>
                </a:lnTo>
                <a:lnTo>
                  <a:pt x="523782" y="723899"/>
                </a:lnTo>
                <a:lnTo>
                  <a:pt x="557007" y="685799"/>
                </a:lnTo>
                <a:lnTo>
                  <a:pt x="591101" y="647699"/>
                </a:lnTo>
                <a:lnTo>
                  <a:pt x="626050" y="609599"/>
                </a:lnTo>
                <a:lnTo>
                  <a:pt x="661834" y="571499"/>
                </a:lnTo>
                <a:lnTo>
                  <a:pt x="698439" y="533399"/>
                </a:lnTo>
                <a:lnTo>
                  <a:pt x="735845" y="495299"/>
                </a:lnTo>
                <a:lnTo>
                  <a:pt x="774037" y="469899"/>
                </a:lnTo>
                <a:lnTo>
                  <a:pt x="812998" y="431799"/>
                </a:lnTo>
                <a:lnTo>
                  <a:pt x="852710" y="406399"/>
                </a:lnTo>
                <a:lnTo>
                  <a:pt x="893156" y="368299"/>
                </a:lnTo>
                <a:lnTo>
                  <a:pt x="934320" y="342899"/>
                </a:lnTo>
                <a:lnTo>
                  <a:pt x="1018731" y="292099"/>
                </a:lnTo>
                <a:lnTo>
                  <a:pt x="1061945" y="253999"/>
                </a:lnTo>
                <a:lnTo>
                  <a:pt x="1105808" y="228599"/>
                </a:lnTo>
                <a:lnTo>
                  <a:pt x="1150304" y="215899"/>
                </a:lnTo>
                <a:lnTo>
                  <a:pt x="1241124" y="165099"/>
                </a:lnTo>
                <a:lnTo>
                  <a:pt x="1309662" y="165099"/>
                </a:lnTo>
                <a:lnTo>
                  <a:pt x="1219172" y="215899"/>
                </a:lnTo>
                <a:lnTo>
                  <a:pt x="1174842" y="228599"/>
                </a:lnTo>
                <a:lnTo>
                  <a:pt x="1088195" y="279399"/>
                </a:lnTo>
                <a:lnTo>
                  <a:pt x="1045951" y="304799"/>
                </a:lnTo>
                <a:lnTo>
                  <a:pt x="1004476" y="342899"/>
                </a:lnTo>
                <a:lnTo>
                  <a:pt x="924005" y="393699"/>
                </a:lnTo>
                <a:lnTo>
                  <a:pt x="884490" y="431799"/>
                </a:lnTo>
                <a:lnTo>
                  <a:pt x="845520" y="457199"/>
                </a:lnTo>
                <a:lnTo>
                  <a:pt x="807144" y="495299"/>
                </a:lnTo>
                <a:lnTo>
                  <a:pt x="769412" y="533399"/>
                </a:lnTo>
                <a:lnTo>
                  <a:pt x="732371" y="558799"/>
                </a:lnTo>
                <a:lnTo>
                  <a:pt x="696071" y="596899"/>
                </a:lnTo>
                <a:lnTo>
                  <a:pt x="660560" y="634999"/>
                </a:lnTo>
                <a:lnTo>
                  <a:pt x="625888" y="673099"/>
                </a:lnTo>
                <a:lnTo>
                  <a:pt x="592102" y="711199"/>
                </a:lnTo>
                <a:lnTo>
                  <a:pt x="559253" y="749299"/>
                </a:lnTo>
                <a:lnTo>
                  <a:pt x="527389" y="787399"/>
                </a:lnTo>
                <a:lnTo>
                  <a:pt x="496559" y="825499"/>
                </a:lnTo>
                <a:lnTo>
                  <a:pt x="466811" y="876299"/>
                </a:lnTo>
                <a:lnTo>
                  <a:pt x="438194" y="914399"/>
                </a:lnTo>
                <a:lnTo>
                  <a:pt x="410758" y="952499"/>
                </a:lnTo>
                <a:lnTo>
                  <a:pt x="384551" y="1003299"/>
                </a:lnTo>
                <a:lnTo>
                  <a:pt x="359621" y="1041399"/>
                </a:lnTo>
                <a:lnTo>
                  <a:pt x="336018" y="1092199"/>
                </a:lnTo>
                <a:lnTo>
                  <a:pt x="313791" y="1130299"/>
                </a:lnTo>
                <a:lnTo>
                  <a:pt x="292988" y="1181099"/>
                </a:lnTo>
                <a:lnTo>
                  <a:pt x="273659" y="1231899"/>
                </a:lnTo>
                <a:lnTo>
                  <a:pt x="256073" y="1269999"/>
                </a:lnTo>
                <a:lnTo>
                  <a:pt x="240249" y="1320799"/>
                </a:lnTo>
                <a:lnTo>
                  <a:pt x="226190" y="1371599"/>
                </a:lnTo>
                <a:lnTo>
                  <a:pt x="213897" y="1409699"/>
                </a:lnTo>
                <a:lnTo>
                  <a:pt x="203375" y="1460499"/>
                </a:lnTo>
                <a:lnTo>
                  <a:pt x="194626" y="1511299"/>
                </a:lnTo>
                <a:lnTo>
                  <a:pt x="187653" y="1562099"/>
                </a:lnTo>
                <a:lnTo>
                  <a:pt x="182458" y="1600199"/>
                </a:lnTo>
                <a:lnTo>
                  <a:pt x="179044" y="1650999"/>
                </a:lnTo>
                <a:lnTo>
                  <a:pt x="177415" y="1701799"/>
                </a:lnTo>
                <a:lnTo>
                  <a:pt x="177572" y="1752599"/>
                </a:lnTo>
                <a:lnTo>
                  <a:pt x="179518" y="1803399"/>
                </a:lnTo>
                <a:lnTo>
                  <a:pt x="183257" y="1841499"/>
                </a:lnTo>
                <a:lnTo>
                  <a:pt x="188791" y="1892299"/>
                </a:lnTo>
                <a:lnTo>
                  <a:pt x="196123" y="1943099"/>
                </a:lnTo>
                <a:lnTo>
                  <a:pt x="205256" y="1993899"/>
                </a:lnTo>
                <a:lnTo>
                  <a:pt x="216192" y="2031999"/>
                </a:lnTo>
                <a:lnTo>
                  <a:pt x="228935" y="2082799"/>
                </a:lnTo>
                <a:lnTo>
                  <a:pt x="243486" y="2133599"/>
                </a:lnTo>
                <a:lnTo>
                  <a:pt x="259849" y="2171699"/>
                </a:lnTo>
                <a:lnTo>
                  <a:pt x="278027" y="2222499"/>
                </a:lnTo>
                <a:lnTo>
                  <a:pt x="298023" y="2273299"/>
                </a:lnTo>
                <a:lnTo>
                  <a:pt x="319838" y="2311399"/>
                </a:lnTo>
                <a:lnTo>
                  <a:pt x="343747" y="2362199"/>
                </a:lnTo>
                <a:lnTo>
                  <a:pt x="369188" y="2400299"/>
                </a:lnTo>
                <a:lnTo>
                  <a:pt x="396119" y="2438399"/>
                </a:lnTo>
                <a:lnTo>
                  <a:pt x="424499" y="2489199"/>
                </a:lnTo>
                <a:lnTo>
                  <a:pt x="454288" y="2527299"/>
                </a:lnTo>
                <a:lnTo>
                  <a:pt x="485444" y="2565399"/>
                </a:lnTo>
                <a:lnTo>
                  <a:pt x="517925" y="2603499"/>
                </a:lnTo>
                <a:lnTo>
                  <a:pt x="551691" y="2641599"/>
                </a:lnTo>
                <a:lnTo>
                  <a:pt x="586700" y="2679699"/>
                </a:lnTo>
                <a:lnTo>
                  <a:pt x="622911" y="2717799"/>
                </a:lnTo>
                <a:lnTo>
                  <a:pt x="660283" y="2755899"/>
                </a:lnTo>
                <a:lnTo>
                  <a:pt x="679528" y="2768599"/>
                </a:lnTo>
                <a:close/>
              </a:path>
              <a:path w="3312794" h="3162300">
                <a:moveTo>
                  <a:pt x="1885869" y="3149599"/>
                </a:moveTo>
                <a:lnTo>
                  <a:pt x="1401595" y="3149599"/>
                </a:lnTo>
                <a:lnTo>
                  <a:pt x="1353526" y="3136899"/>
                </a:lnTo>
                <a:lnTo>
                  <a:pt x="1740631" y="3136899"/>
                </a:lnTo>
                <a:lnTo>
                  <a:pt x="1791992" y="3124199"/>
                </a:lnTo>
                <a:lnTo>
                  <a:pt x="1894300" y="3124199"/>
                </a:lnTo>
                <a:lnTo>
                  <a:pt x="2145180" y="3060699"/>
                </a:lnTo>
                <a:lnTo>
                  <a:pt x="2192703" y="3047999"/>
                </a:lnTo>
                <a:lnTo>
                  <a:pt x="2239648" y="3022599"/>
                </a:lnTo>
                <a:lnTo>
                  <a:pt x="2285981" y="3009899"/>
                </a:lnTo>
                <a:lnTo>
                  <a:pt x="2331665" y="2984499"/>
                </a:lnTo>
                <a:lnTo>
                  <a:pt x="2420938" y="2933699"/>
                </a:lnTo>
                <a:lnTo>
                  <a:pt x="2464454" y="2908299"/>
                </a:lnTo>
                <a:lnTo>
                  <a:pt x="2507174" y="2882899"/>
                </a:lnTo>
                <a:lnTo>
                  <a:pt x="2549063" y="2857499"/>
                </a:lnTo>
                <a:lnTo>
                  <a:pt x="2590083" y="2832099"/>
                </a:lnTo>
                <a:lnTo>
                  <a:pt x="2630198" y="2793999"/>
                </a:lnTo>
                <a:lnTo>
                  <a:pt x="2669371" y="2768599"/>
                </a:lnTo>
                <a:lnTo>
                  <a:pt x="2707566" y="2730499"/>
                </a:lnTo>
                <a:lnTo>
                  <a:pt x="2744747" y="2705099"/>
                </a:lnTo>
                <a:lnTo>
                  <a:pt x="2780876" y="2666999"/>
                </a:lnTo>
                <a:lnTo>
                  <a:pt x="2815918" y="2628899"/>
                </a:lnTo>
                <a:lnTo>
                  <a:pt x="2849835" y="2590799"/>
                </a:lnTo>
                <a:lnTo>
                  <a:pt x="2882592" y="2552699"/>
                </a:lnTo>
                <a:lnTo>
                  <a:pt x="2914151" y="2514599"/>
                </a:lnTo>
                <a:lnTo>
                  <a:pt x="2944476" y="2476499"/>
                </a:lnTo>
                <a:lnTo>
                  <a:pt x="2973531" y="2438399"/>
                </a:lnTo>
                <a:lnTo>
                  <a:pt x="3001203" y="2387599"/>
                </a:lnTo>
                <a:lnTo>
                  <a:pt x="3027438" y="2349499"/>
                </a:lnTo>
                <a:lnTo>
                  <a:pt x="3052223" y="2298699"/>
                </a:lnTo>
                <a:lnTo>
                  <a:pt x="3075545" y="2260599"/>
                </a:lnTo>
                <a:lnTo>
                  <a:pt x="3097391" y="2209799"/>
                </a:lnTo>
                <a:lnTo>
                  <a:pt x="3117748" y="2171699"/>
                </a:lnTo>
                <a:lnTo>
                  <a:pt x="3136602" y="2120899"/>
                </a:lnTo>
                <a:lnTo>
                  <a:pt x="3153941" y="2070099"/>
                </a:lnTo>
                <a:lnTo>
                  <a:pt x="3169751" y="2031999"/>
                </a:lnTo>
                <a:lnTo>
                  <a:pt x="3184020" y="1981199"/>
                </a:lnTo>
                <a:lnTo>
                  <a:pt x="3196734" y="1930399"/>
                </a:lnTo>
                <a:lnTo>
                  <a:pt x="3263626" y="1930399"/>
                </a:lnTo>
                <a:lnTo>
                  <a:pt x="3257472" y="1955799"/>
                </a:lnTo>
                <a:lnTo>
                  <a:pt x="3243655" y="2006599"/>
                </a:lnTo>
                <a:lnTo>
                  <a:pt x="3228355" y="2057399"/>
                </a:lnTo>
                <a:lnTo>
                  <a:pt x="3211595" y="2095499"/>
                </a:lnTo>
                <a:lnTo>
                  <a:pt x="3193401" y="2146299"/>
                </a:lnTo>
                <a:lnTo>
                  <a:pt x="3173796" y="2184399"/>
                </a:lnTo>
                <a:lnTo>
                  <a:pt x="3152805" y="2235199"/>
                </a:lnTo>
                <a:lnTo>
                  <a:pt x="3130452" y="2273299"/>
                </a:lnTo>
                <a:lnTo>
                  <a:pt x="3106763" y="2324099"/>
                </a:lnTo>
                <a:lnTo>
                  <a:pt x="3081760" y="2362199"/>
                </a:lnTo>
                <a:lnTo>
                  <a:pt x="3055469" y="2400299"/>
                </a:lnTo>
                <a:lnTo>
                  <a:pt x="3027913" y="2438399"/>
                </a:lnTo>
                <a:lnTo>
                  <a:pt x="2999119" y="2489199"/>
                </a:lnTo>
                <a:lnTo>
                  <a:pt x="2969108" y="2527299"/>
                </a:lnTo>
                <a:lnTo>
                  <a:pt x="2937908" y="2565399"/>
                </a:lnTo>
                <a:lnTo>
                  <a:pt x="2905540" y="2603499"/>
                </a:lnTo>
                <a:lnTo>
                  <a:pt x="2872031" y="2628899"/>
                </a:lnTo>
                <a:lnTo>
                  <a:pt x="2837404" y="2666999"/>
                </a:lnTo>
                <a:lnTo>
                  <a:pt x="2801684" y="2705099"/>
                </a:lnTo>
                <a:lnTo>
                  <a:pt x="2764706" y="2743199"/>
                </a:lnTo>
                <a:lnTo>
                  <a:pt x="2726841" y="2768599"/>
                </a:lnTo>
                <a:lnTo>
                  <a:pt x="2688126" y="2793999"/>
                </a:lnTo>
                <a:lnTo>
                  <a:pt x="2648594" y="2832099"/>
                </a:lnTo>
                <a:lnTo>
                  <a:pt x="2608282" y="2857499"/>
                </a:lnTo>
                <a:lnTo>
                  <a:pt x="2567224" y="2882899"/>
                </a:lnTo>
                <a:lnTo>
                  <a:pt x="2483014" y="2933699"/>
                </a:lnTo>
                <a:lnTo>
                  <a:pt x="2396244" y="2984499"/>
                </a:lnTo>
                <a:lnTo>
                  <a:pt x="2351988" y="3009899"/>
                </a:lnTo>
                <a:lnTo>
                  <a:pt x="2307197" y="3022599"/>
                </a:lnTo>
                <a:lnTo>
                  <a:pt x="2261908" y="3047999"/>
                </a:lnTo>
                <a:lnTo>
                  <a:pt x="1885869" y="3149599"/>
                </a:lnTo>
                <a:close/>
              </a:path>
              <a:path w="3312794" h="3162300">
                <a:moveTo>
                  <a:pt x="1789339" y="3162299"/>
                </a:moveTo>
                <a:lnTo>
                  <a:pt x="1498210" y="3162299"/>
                </a:lnTo>
                <a:lnTo>
                  <a:pt x="1449835" y="3149599"/>
                </a:lnTo>
                <a:lnTo>
                  <a:pt x="1837677" y="3149599"/>
                </a:lnTo>
                <a:lnTo>
                  <a:pt x="1789339" y="3162299"/>
                </a:lnTo>
                <a:close/>
              </a:path>
            </a:pathLst>
          </a:custGeom>
          <a:solidFill>
            <a:srgbClr val="EC5E1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41711" y="5265359"/>
            <a:ext cx="3803015" cy="3632200"/>
          </a:xfrm>
          <a:custGeom>
            <a:avLst/>
            <a:gdLst/>
            <a:ahLst/>
            <a:cxnLst/>
            <a:rect l="l" t="t" r="r" b="b"/>
            <a:pathLst>
              <a:path w="3803015" h="3632200">
                <a:moveTo>
                  <a:pt x="2679715" y="12700"/>
                </a:moveTo>
                <a:lnTo>
                  <a:pt x="2124441" y="12700"/>
                </a:lnTo>
                <a:lnTo>
                  <a:pt x="2174884" y="0"/>
                </a:lnTo>
                <a:lnTo>
                  <a:pt x="2629588" y="0"/>
                </a:lnTo>
                <a:lnTo>
                  <a:pt x="2679715" y="12700"/>
                </a:lnTo>
                <a:close/>
              </a:path>
              <a:path w="3803015" h="3632200">
                <a:moveTo>
                  <a:pt x="2627589" y="50800"/>
                </a:moveTo>
                <a:lnTo>
                  <a:pt x="2573658" y="38100"/>
                </a:lnTo>
                <a:lnTo>
                  <a:pt x="2465555" y="38100"/>
                </a:lnTo>
                <a:lnTo>
                  <a:pt x="2411417" y="25400"/>
                </a:lnTo>
                <a:lnTo>
                  <a:pt x="2023914" y="25400"/>
                </a:lnTo>
                <a:lnTo>
                  <a:pt x="2074109" y="12700"/>
                </a:lnTo>
                <a:lnTo>
                  <a:pt x="2692193" y="12700"/>
                </a:lnTo>
                <a:lnTo>
                  <a:pt x="2676997" y="25400"/>
                </a:lnTo>
                <a:lnTo>
                  <a:pt x="2650130" y="38100"/>
                </a:lnTo>
                <a:lnTo>
                  <a:pt x="2627589" y="50800"/>
                </a:lnTo>
                <a:close/>
              </a:path>
              <a:path w="3803015" h="3632200">
                <a:moveTo>
                  <a:pt x="1973164" y="63500"/>
                </a:moveTo>
                <a:lnTo>
                  <a:pt x="1825023" y="63500"/>
                </a:lnTo>
                <a:lnTo>
                  <a:pt x="1973882" y="25400"/>
                </a:lnTo>
                <a:lnTo>
                  <a:pt x="2308988" y="25400"/>
                </a:lnTo>
                <a:lnTo>
                  <a:pt x="2260754" y="38100"/>
                </a:lnTo>
                <a:lnTo>
                  <a:pt x="2116423" y="38100"/>
                </a:lnTo>
                <a:lnTo>
                  <a:pt x="2068518" y="50800"/>
                </a:lnTo>
                <a:lnTo>
                  <a:pt x="2020757" y="50800"/>
                </a:lnTo>
                <a:lnTo>
                  <a:pt x="1973164" y="63500"/>
                </a:lnTo>
                <a:close/>
              </a:path>
              <a:path w="3803015" h="3632200">
                <a:moveTo>
                  <a:pt x="1676011" y="50800"/>
                </a:moveTo>
                <a:lnTo>
                  <a:pt x="1300035" y="50800"/>
                </a:lnTo>
                <a:lnTo>
                  <a:pt x="1310997" y="38100"/>
                </a:lnTo>
                <a:lnTo>
                  <a:pt x="1654616" y="38100"/>
                </a:lnTo>
                <a:lnTo>
                  <a:pt x="1676011" y="50800"/>
                </a:lnTo>
                <a:close/>
              </a:path>
              <a:path w="3803015" h="3632200">
                <a:moveTo>
                  <a:pt x="1236249" y="88900"/>
                </a:moveTo>
                <a:lnTo>
                  <a:pt x="1161693" y="88900"/>
                </a:lnTo>
                <a:lnTo>
                  <a:pt x="1160976" y="76200"/>
                </a:lnTo>
                <a:lnTo>
                  <a:pt x="1177599" y="63500"/>
                </a:lnTo>
                <a:lnTo>
                  <a:pt x="1202644" y="50800"/>
                </a:lnTo>
                <a:lnTo>
                  <a:pt x="1818572" y="50800"/>
                </a:lnTo>
                <a:lnTo>
                  <a:pt x="1825023" y="63500"/>
                </a:lnTo>
                <a:lnTo>
                  <a:pt x="1973164" y="63500"/>
                </a:lnTo>
                <a:lnTo>
                  <a:pt x="1925765" y="76200"/>
                </a:lnTo>
                <a:lnTo>
                  <a:pt x="1254291" y="76200"/>
                </a:lnTo>
                <a:lnTo>
                  <a:pt x="1236249" y="88900"/>
                </a:lnTo>
                <a:close/>
              </a:path>
              <a:path w="3803015" h="3632200">
                <a:moveTo>
                  <a:pt x="2480231" y="88900"/>
                </a:moveTo>
                <a:lnTo>
                  <a:pt x="1714295" y="88900"/>
                </a:lnTo>
                <a:lnTo>
                  <a:pt x="1662979" y="76200"/>
                </a:lnTo>
                <a:lnTo>
                  <a:pt x="2428601" y="76200"/>
                </a:lnTo>
                <a:lnTo>
                  <a:pt x="2480231" y="88900"/>
                </a:lnTo>
                <a:close/>
              </a:path>
              <a:path w="3803015" h="3632200">
                <a:moveTo>
                  <a:pt x="2634820" y="101600"/>
                </a:moveTo>
                <a:lnTo>
                  <a:pt x="1669582" y="101600"/>
                </a:lnTo>
                <a:lnTo>
                  <a:pt x="1691901" y="88900"/>
                </a:lnTo>
                <a:lnTo>
                  <a:pt x="2583352" y="88900"/>
                </a:lnTo>
                <a:lnTo>
                  <a:pt x="2634820" y="101600"/>
                </a:lnTo>
                <a:close/>
              </a:path>
              <a:path w="3803015" h="3632200">
                <a:moveTo>
                  <a:pt x="2059972" y="3556000"/>
                </a:moveTo>
                <a:lnTo>
                  <a:pt x="1676981" y="3556000"/>
                </a:lnTo>
                <a:lnTo>
                  <a:pt x="1726980" y="3543300"/>
                </a:lnTo>
                <a:lnTo>
                  <a:pt x="1877069" y="3543300"/>
                </a:lnTo>
                <a:lnTo>
                  <a:pt x="1926991" y="3530600"/>
                </a:lnTo>
                <a:lnTo>
                  <a:pt x="1975112" y="3530600"/>
                </a:lnTo>
                <a:lnTo>
                  <a:pt x="2023388" y="3517900"/>
                </a:lnTo>
                <a:lnTo>
                  <a:pt x="2071766" y="3517900"/>
                </a:lnTo>
                <a:lnTo>
                  <a:pt x="2456269" y="3416300"/>
                </a:lnTo>
                <a:lnTo>
                  <a:pt x="2503240" y="3390900"/>
                </a:lnTo>
                <a:lnTo>
                  <a:pt x="2549795" y="3378200"/>
                </a:lnTo>
                <a:lnTo>
                  <a:pt x="2595884" y="3352800"/>
                </a:lnTo>
                <a:lnTo>
                  <a:pt x="2641453" y="3340100"/>
                </a:lnTo>
                <a:lnTo>
                  <a:pt x="2686452" y="3314700"/>
                </a:lnTo>
                <a:lnTo>
                  <a:pt x="2774530" y="3263900"/>
                </a:lnTo>
                <a:lnTo>
                  <a:pt x="2817506" y="3251200"/>
                </a:lnTo>
                <a:lnTo>
                  <a:pt x="2859705" y="3213100"/>
                </a:lnTo>
                <a:lnTo>
                  <a:pt x="2901073" y="3187700"/>
                </a:lnTo>
                <a:lnTo>
                  <a:pt x="2941561" y="3162300"/>
                </a:lnTo>
                <a:lnTo>
                  <a:pt x="2981115" y="3136900"/>
                </a:lnTo>
                <a:lnTo>
                  <a:pt x="3019684" y="3098800"/>
                </a:lnTo>
                <a:lnTo>
                  <a:pt x="3057217" y="3073400"/>
                </a:lnTo>
                <a:lnTo>
                  <a:pt x="3093661" y="3035300"/>
                </a:lnTo>
                <a:lnTo>
                  <a:pt x="3129147" y="3009900"/>
                </a:lnTo>
                <a:lnTo>
                  <a:pt x="3163567" y="2971800"/>
                </a:lnTo>
                <a:lnTo>
                  <a:pt x="3196918" y="2933700"/>
                </a:lnTo>
                <a:lnTo>
                  <a:pt x="3229197" y="2895600"/>
                </a:lnTo>
                <a:lnTo>
                  <a:pt x="3260402" y="2857500"/>
                </a:lnTo>
                <a:lnTo>
                  <a:pt x="3290531" y="2819400"/>
                </a:lnTo>
                <a:lnTo>
                  <a:pt x="3319581" y="2781300"/>
                </a:lnTo>
                <a:lnTo>
                  <a:pt x="3347549" y="2743200"/>
                </a:lnTo>
                <a:lnTo>
                  <a:pt x="3374433" y="2705100"/>
                </a:lnTo>
                <a:lnTo>
                  <a:pt x="3400230" y="2654300"/>
                </a:lnTo>
                <a:lnTo>
                  <a:pt x="3424938" y="2616200"/>
                </a:lnTo>
                <a:lnTo>
                  <a:pt x="3448554" y="2578100"/>
                </a:lnTo>
                <a:lnTo>
                  <a:pt x="3471076" y="2527300"/>
                </a:lnTo>
                <a:lnTo>
                  <a:pt x="3492501" y="2489200"/>
                </a:lnTo>
                <a:lnTo>
                  <a:pt x="3512826" y="2438400"/>
                </a:lnTo>
                <a:lnTo>
                  <a:pt x="3532050" y="2400300"/>
                </a:lnTo>
                <a:lnTo>
                  <a:pt x="3550169" y="2349500"/>
                </a:lnTo>
                <a:lnTo>
                  <a:pt x="3567181" y="2298700"/>
                </a:lnTo>
                <a:lnTo>
                  <a:pt x="3583084" y="2260600"/>
                </a:lnTo>
                <a:lnTo>
                  <a:pt x="3597874" y="2209800"/>
                </a:lnTo>
                <a:lnTo>
                  <a:pt x="3611550" y="2159000"/>
                </a:lnTo>
                <a:lnTo>
                  <a:pt x="3624108" y="2120900"/>
                </a:lnTo>
                <a:lnTo>
                  <a:pt x="3635547" y="2070100"/>
                </a:lnTo>
                <a:lnTo>
                  <a:pt x="3645864" y="2019300"/>
                </a:lnTo>
                <a:lnTo>
                  <a:pt x="3655055" y="1968500"/>
                </a:lnTo>
                <a:lnTo>
                  <a:pt x="3663120" y="1930400"/>
                </a:lnTo>
                <a:lnTo>
                  <a:pt x="3670054" y="1879600"/>
                </a:lnTo>
                <a:lnTo>
                  <a:pt x="3676083" y="1828800"/>
                </a:lnTo>
                <a:lnTo>
                  <a:pt x="3680572" y="1778000"/>
                </a:lnTo>
                <a:lnTo>
                  <a:pt x="3683449" y="1714500"/>
                </a:lnTo>
                <a:lnTo>
                  <a:pt x="3684640" y="1663700"/>
                </a:lnTo>
                <a:lnTo>
                  <a:pt x="3684071" y="1612900"/>
                </a:lnTo>
                <a:lnTo>
                  <a:pt x="3681670" y="1562100"/>
                </a:lnTo>
                <a:lnTo>
                  <a:pt x="3677364" y="1511300"/>
                </a:lnTo>
                <a:lnTo>
                  <a:pt x="3671079" y="1460500"/>
                </a:lnTo>
                <a:lnTo>
                  <a:pt x="3662741" y="1409700"/>
                </a:lnTo>
                <a:lnTo>
                  <a:pt x="3652278" y="1358900"/>
                </a:lnTo>
                <a:lnTo>
                  <a:pt x="3639616" y="1308100"/>
                </a:lnTo>
                <a:lnTo>
                  <a:pt x="3624682" y="1257300"/>
                </a:lnTo>
                <a:lnTo>
                  <a:pt x="3607403" y="1206500"/>
                </a:lnTo>
                <a:lnTo>
                  <a:pt x="3587864" y="1155700"/>
                </a:lnTo>
                <a:lnTo>
                  <a:pt x="3565969" y="1117600"/>
                </a:lnTo>
                <a:lnTo>
                  <a:pt x="3541889" y="1066800"/>
                </a:lnTo>
                <a:lnTo>
                  <a:pt x="3515795" y="1028700"/>
                </a:lnTo>
                <a:lnTo>
                  <a:pt x="3487856" y="990600"/>
                </a:lnTo>
                <a:lnTo>
                  <a:pt x="3458245" y="939800"/>
                </a:lnTo>
                <a:lnTo>
                  <a:pt x="3427130" y="901700"/>
                </a:lnTo>
                <a:lnTo>
                  <a:pt x="3394684" y="863600"/>
                </a:lnTo>
                <a:lnTo>
                  <a:pt x="3361076" y="825500"/>
                </a:lnTo>
                <a:lnTo>
                  <a:pt x="3326478" y="787400"/>
                </a:lnTo>
                <a:lnTo>
                  <a:pt x="3291059" y="749300"/>
                </a:lnTo>
                <a:lnTo>
                  <a:pt x="3254991" y="711200"/>
                </a:lnTo>
                <a:lnTo>
                  <a:pt x="3214090" y="673100"/>
                </a:lnTo>
                <a:lnTo>
                  <a:pt x="3172526" y="635000"/>
                </a:lnTo>
                <a:lnTo>
                  <a:pt x="3130178" y="596900"/>
                </a:lnTo>
                <a:lnTo>
                  <a:pt x="3086928" y="558800"/>
                </a:lnTo>
                <a:lnTo>
                  <a:pt x="3047309" y="533400"/>
                </a:lnTo>
                <a:lnTo>
                  <a:pt x="3006849" y="508000"/>
                </a:lnTo>
                <a:lnTo>
                  <a:pt x="2965589" y="482600"/>
                </a:lnTo>
                <a:lnTo>
                  <a:pt x="2923568" y="444500"/>
                </a:lnTo>
                <a:lnTo>
                  <a:pt x="2880825" y="419100"/>
                </a:lnTo>
                <a:lnTo>
                  <a:pt x="2837401" y="406400"/>
                </a:lnTo>
                <a:lnTo>
                  <a:pt x="2793336" y="381000"/>
                </a:lnTo>
                <a:lnTo>
                  <a:pt x="2703438" y="330200"/>
                </a:lnTo>
                <a:lnTo>
                  <a:pt x="2657686" y="317500"/>
                </a:lnTo>
                <a:lnTo>
                  <a:pt x="2611452" y="292100"/>
                </a:lnTo>
                <a:lnTo>
                  <a:pt x="2517693" y="266700"/>
                </a:lnTo>
                <a:lnTo>
                  <a:pt x="2470249" y="241300"/>
                </a:lnTo>
                <a:lnTo>
                  <a:pt x="2390517" y="215900"/>
                </a:lnTo>
                <a:lnTo>
                  <a:pt x="2350488" y="215900"/>
                </a:lnTo>
                <a:lnTo>
                  <a:pt x="2310387" y="203200"/>
                </a:lnTo>
                <a:lnTo>
                  <a:pt x="2304132" y="203200"/>
                </a:lnTo>
                <a:lnTo>
                  <a:pt x="2285313" y="190500"/>
                </a:lnTo>
                <a:lnTo>
                  <a:pt x="2260787" y="190500"/>
                </a:lnTo>
                <a:lnTo>
                  <a:pt x="2248511" y="177800"/>
                </a:lnTo>
                <a:lnTo>
                  <a:pt x="2236225" y="177800"/>
                </a:lnTo>
                <a:lnTo>
                  <a:pt x="2141756" y="152400"/>
                </a:lnTo>
                <a:lnTo>
                  <a:pt x="2093996" y="152400"/>
                </a:lnTo>
                <a:lnTo>
                  <a:pt x="1949005" y="114300"/>
                </a:lnTo>
                <a:lnTo>
                  <a:pt x="1625165" y="114300"/>
                </a:lnTo>
                <a:lnTo>
                  <a:pt x="1647337" y="101600"/>
                </a:lnTo>
                <a:lnTo>
                  <a:pt x="2143217" y="101600"/>
                </a:lnTo>
                <a:lnTo>
                  <a:pt x="2443713" y="177800"/>
                </a:lnTo>
                <a:lnTo>
                  <a:pt x="2492863" y="203200"/>
                </a:lnTo>
                <a:lnTo>
                  <a:pt x="2590171" y="228600"/>
                </a:lnTo>
                <a:lnTo>
                  <a:pt x="2639545" y="254000"/>
                </a:lnTo>
                <a:lnTo>
                  <a:pt x="2737516" y="279400"/>
                </a:lnTo>
                <a:lnTo>
                  <a:pt x="2881057" y="355600"/>
                </a:lnTo>
                <a:lnTo>
                  <a:pt x="2927601" y="381000"/>
                </a:lnTo>
                <a:lnTo>
                  <a:pt x="2946813" y="381000"/>
                </a:lnTo>
                <a:lnTo>
                  <a:pt x="2959209" y="393700"/>
                </a:lnTo>
                <a:lnTo>
                  <a:pt x="2971538" y="393700"/>
                </a:lnTo>
                <a:lnTo>
                  <a:pt x="2985082" y="406400"/>
                </a:lnTo>
                <a:lnTo>
                  <a:pt x="2990668" y="406400"/>
                </a:lnTo>
                <a:lnTo>
                  <a:pt x="2995556" y="419100"/>
                </a:lnTo>
                <a:lnTo>
                  <a:pt x="3010522" y="419100"/>
                </a:lnTo>
                <a:lnTo>
                  <a:pt x="3017190" y="431800"/>
                </a:lnTo>
                <a:lnTo>
                  <a:pt x="3034478" y="431800"/>
                </a:lnTo>
                <a:lnTo>
                  <a:pt x="3041374" y="444500"/>
                </a:lnTo>
                <a:lnTo>
                  <a:pt x="3085076" y="469900"/>
                </a:lnTo>
                <a:lnTo>
                  <a:pt x="3127824" y="508000"/>
                </a:lnTo>
                <a:lnTo>
                  <a:pt x="3169636" y="533400"/>
                </a:lnTo>
                <a:lnTo>
                  <a:pt x="3210531" y="571500"/>
                </a:lnTo>
                <a:lnTo>
                  <a:pt x="3250528" y="609600"/>
                </a:lnTo>
                <a:lnTo>
                  <a:pt x="3289646" y="647700"/>
                </a:lnTo>
                <a:lnTo>
                  <a:pt x="3325715" y="673100"/>
                </a:lnTo>
                <a:lnTo>
                  <a:pt x="3361095" y="711200"/>
                </a:lnTo>
                <a:lnTo>
                  <a:pt x="3395712" y="749300"/>
                </a:lnTo>
                <a:lnTo>
                  <a:pt x="3429492" y="787400"/>
                </a:lnTo>
                <a:lnTo>
                  <a:pt x="3462362" y="825500"/>
                </a:lnTo>
                <a:lnTo>
                  <a:pt x="3494248" y="863600"/>
                </a:lnTo>
                <a:lnTo>
                  <a:pt x="3525077" y="901700"/>
                </a:lnTo>
                <a:lnTo>
                  <a:pt x="3554775" y="939800"/>
                </a:lnTo>
                <a:lnTo>
                  <a:pt x="3586903" y="990600"/>
                </a:lnTo>
                <a:lnTo>
                  <a:pt x="3616085" y="1028700"/>
                </a:lnTo>
                <a:lnTo>
                  <a:pt x="3642410" y="1079500"/>
                </a:lnTo>
                <a:lnTo>
                  <a:pt x="3665965" y="1130300"/>
                </a:lnTo>
                <a:lnTo>
                  <a:pt x="3688132" y="1181100"/>
                </a:lnTo>
                <a:lnTo>
                  <a:pt x="3708324" y="1231900"/>
                </a:lnTo>
                <a:lnTo>
                  <a:pt x="3726508" y="1282700"/>
                </a:lnTo>
                <a:lnTo>
                  <a:pt x="3742649" y="1333500"/>
                </a:lnTo>
                <a:lnTo>
                  <a:pt x="3755463" y="1384300"/>
                </a:lnTo>
                <a:lnTo>
                  <a:pt x="3766693" y="1435100"/>
                </a:lnTo>
                <a:lnTo>
                  <a:pt x="3776362" y="1473200"/>
                </a:lnTo>
                <a:lnTo>
                  <a:pt x="3784496" y="1524000"/>
                </a:lnTo>
                <a:lnTo>
                  <a:pt x="3791121" y="1574800"/>
                </a:lnTo>
                <a:lnTo>
                  <a:pt x="3796260" y="1625600"/>
                </a:lnTo>
                <a:lnTo>
                  <a:pt x="3799938" y="1676400"/>
                </a:lnTo>
                <a:lnTo>
                  <a:pt x="3802182" y="1727200"/>
                </a:lnTo>
                <a:lnTo>
                  <a:pt x="3803015" y="1778000"/>
                </a:lnTo>
                <a:lnTo>
                  <a:pt x="3802463" y="1828800"/>
                </a:lnTo>
                <a:lnTo>
                  <a:pt x="3800550" y="1866900"/>
                </a:lnTo>
                <a:lnTo>
                  <a:pt x="3797302" y="1917700"/>
                </a:lnTo>
                <a:lnTo>
                  <a:pt x="3792743" y="1968500"/>
                </a:lnTo>
                <a:lnTo>
                  <a:pt x="3786711" y="2019300"/>
                </a:lnTo>
                <a:lnTo>
                  <a:pt x="3779234" y="2070100"/>
                </a:lnTo>
                <a:lnTo>
                  <a:pt x="3770330" y="2120900"/>
                </a:lnTo>
                <a:lnTo>
                  <a:pt x="3760021" y="2171700"/>
                </a:lnTo>
                <a:lnTo>
                  <a:pt x="3748324" y="2222500"/>
                </a:lnTo>
                <a:lnTo>
                  <a:pt x="3670223" y="2222500"/>
                </a:lnTo>
                <a:lnTo>
                  <a:pt x="3665928" y="2235200"/>
                </a:lnTo>
                <a:lnTo>
                  <a:pt x="3661575" y="2247900"/>
                </a:lnTo>
                <a:lnTo>
                  <a:pt x="3657149" y="2260600"/>
                </a:lnTo>
                <a:lnTo>
                  <a:pt x="3652637" y="2273300"/>
                </a:lnTo>
                <a:lnTo>
                  <a:pt x="3635939" y="2324100"/>
                </a:lnTo>
                <a:lnTo>
                  <a:pt x="3618133" y="2362200"/>
                </a:lnTo>
                <a:lnTo>
                  <a:pt x="3599224" y="2413000"/>
                </a:lnTo>
                <a:lnTo>
                  <a:pt x="3579219" y="2451100"/>
                </a:lnTo>
                <a:lnTo>
                  <a:pt x="3558124" y="2501900"/>
                </a:lnTo>
                <a:lnTo>
                  <a:pt x="3535944" y="2540000"/>
                </a:lnTo>
                <a:lnTo>
                  <a:pt x="3512687" y="2590800"/>
                </a:lnTo>
                <a:lnTo>
                  <a:pt x="3488359" y="2628900"/>
                </a:lnTo>
                <a:lnTo>
                  <a:pt x="3462965" y="2679700"/>
                </a:lnTo>
                <a:lnTo>
                  <a:pt x="3436513" y="2717800"/>
                </a:lnTo>
                <a:lnTo>
                  <a:pt x="3409007" y="2755900"/>
                </a:lnTo>
                <a:lnTo>
                  <a:pt x="3380455" y="2794000"/>
                </a:lnTo>
                <a:lnTo>
                  <a:pt x="3350863" y="2832100"/>
                </a:lnTo>
                <a:lnTo>
                  <a:pt x="3320237" y="2870200"/>
                </a:lnTo>
                <a:lnTo>
                  <a:pt x="3288584" y="2908300"/>
                </a:lnTo>
                <a:lnTo>
                  <a:pt x="3255908" y="2946400"/>
                </a:lnTo>
                <a:lnTo>
                  <a:pt x="3222218" y="2984500"/>
                </a:lnTo>
                <a:lnTo>
                  <a:pt x="3187518" y="3022600"/>
                </a:lnTo>
                <a:lnTo>
                  <a:pt x="3151816" y="3048000"/>
                </a:lnTo>
                <a:lnTo>
                  <a:pt x="3115117" y="3086100"/>
                </a:lnTo>
                <a:lnTo>
                  <a:pt x="3077428" y="3111500"/>
                </a:lnTo>
                <a:lnTo>
                  <a:pt x="3038755" y="3149600"/>
                </a:lnTo>
                <a:lnTo>
                  <a:pt x="2999104" y="3175000"/>
                </a:lnTo>
                <a:lnTo>
                  <a:pt x="2958482" y="3200400"/>
                </a:lnTo>
                <a:lnTo>
                  <a:pt x="2916894" y="3225800"/>
                </a:lnTo>
                <a:lnTo>
                  <a:pt x="2874347" y="3251200"/>
                </a:lnTo>
                <a:lnTo>
                  <a:pt x="2830847" y="3276600"/>
                </a:lnTo>
                <a:lnTo>
                  <a:pt x="2740482" y="3327400"/>
                </a:lnTo>
                <a:lnTo>
                  <a:pt x="2694479" y="3352800"/>
                </a:lnTo>
                <a:lnTo>
                  <a:pt x="2647967" y="3365500"/>
                </a:lnTo>
                <a:lnTo>
                  <a:pt x="2600972" y="3390900"/>
                </a:lnTo>
                <a:lnTo>
                  <a:pt x="2553522" y="3403600"/>
                </a:lnTo>
                <a:lnTo>
                  <a:pt x="2505643" y="3429000"/>
                </a:lnTo>
                <a:lnTo>
                  <a:pt x="2457364" y="3441700"/>
                </a:lnTo>
                <a:lnTo>
                  <a:pt x="2408711" y="3467100"/>
                </a:lnTo>
                <a:lnTo>
                  <a:pt x="2059972" y="3556000"/>
                </a:lnTo>
                <a:close/>
              </a:path>
              <a:path w="3803015" h="3632200">
                <a:moveTo>
                  <a:pt x="2737518" y="114300"/>
                </a:moveTo>
                <a:lnTo>
                  <a:pt x="2197860" y="114300"/>
                </a:lnTo>
                <a:lnTo>
                  <a:pt x="2143217" y="101600"/>
                </a:lnTo>
                <a:lnTo>
                  <a:pt x="2686212" y="101600"/>
                </a:lnTo>
                <a:lnTo>
                  <a:pt x="2737518" y="114300"/>
                </a:lnTo>
                <a:close/>
              </a:path>
              <a:path w="3803015" h="3632200">
                <a:moveTo>
                  <a:pt x="1757934" y="127000"/>
                </a:moveTo>
                <a:lnTo>
                  <a:pt x="1578223" y="127000"/>
                </a:lnTo>
                <a:lnTo>
                  <a:pt x="1601680" y="114300"/>
                </a:lnTo>
                <a:lnTo>
                  <a:pt x="1805200" y="114300"/>
                </a:lnTo>
                <a:lnTo>
                  <a:pt x="1757934" y="127000"/>
                </a:lnTo>
                <a:close/>
              </a:path>
              <a:path w="3803015" h="3632200">
                <a:moveTo>
                  <a:pt x="2810245" y="152400"/>
                </a:moveTo>
                <a:lnTo>
                  <a:pt x="2734157" y="152400"/>
                </a:lnTo>
                <a:lnTo>
                  <a:pt x="2680601" y="139700"/>
                </a:lnTo>
                <a:lnTo>
                  <a:pt x="2573422" y="139700"/>
                </a:lnTo>
                <a:lnTo>
                  <a:pt x="2519788" y="127000"/>
                </a:lnTo>
                <a:lnTo>
                  <a:pt x="2413994" y="127000"/>
                </a:lnTo>
                <a:lnTo>
                  <a:pt x="2360442" y="114300"/>
                </a:lnTo>
                <a:lnTo>
                  <a:pt x="2839826" y="114300"/>
                </a:lnTo>
                <a:lnTo>
                  <a:pt x="2852310" y="127000"/>
                </a:lnTo>
                <a:lnTo>
                  <a:pt x="2837116" y="139700"/>
                </a:lnTo>
                <a:lnTo>
                  <a:pt x="2810245" y="152400"/>
                </a:lnTo>
                <a:close/>
              </a:path>
              <a:path w="3803015" h="3632200">
                <a:moveTo>
                  <a:pt x="1958524" y="3568700"/>
                </a:moveTo>
                <a:lnTo>
                  <a:pt x="1341807" y="3568700"/>
                </a:lnTo>
                <a:lnTo>
                  <a:pt x="1059549" y="3492500"/>
                </a:lnTo>
                <a:lnTo>
                  <a:pt x="1014145" y="3467100"/>
                </a:lnTo>
                <a:lnTo>
                  <a:pt x="969356" y="3454400"/>
                </a:lnTo>
                <a:lnTo>
                  <a:pt x="924910" y="3429000"/>
                </a:lnTo>
                <a:lnTo>
                  <a:pt x="881394" y="3416300"/>
                </a:lnTo>
                <a:lnTo>
                  <a:pt x="838776" y="3390900"/>
                </a:lnTo>
                <a:lnTo>
                  <a:pt x="797022" y="3365500"/>
                </a:lnTo>
                <a:lnTo>
                  <a:pt x="756100" y="3340100"/>
                </a:lnTo>
                <a:lnTo>
                  <a:pt x="715976" y="3302000"/>
                </a:lnTo>
                <a:lnTo>
                  <a:pt x="676617" y="3276600"/>
                </a:lnTo>
                <a:lnTo>
                  <a:pt x="637991" y="3251200"/>
                </a:lnTo>
                <a:lnTo>
                  <a:pt x="600064" y="3213100"/>
                </a:lnTo>
                <a:lnTo>
                  <a:pt x="562804" y="3187700"/>
                </a:lnTo>
                <a:lnTo>
                  <a:pt x="526176" y="3149600"/>
                </a:lnTo>
                <a:lnTo>
                  <a:pt x="490149" y="3111500"/>
                </a:lnTo>
                <a:lnTo>
                  <a:pt x="454412" y="3086100"/>
                </a:lnTo>
                <a:lnTo>
                  <a:pt x="419582" y="3048000"/>
                </a:lnTo>
                <a:lnTo>
                  <a:pt x="385734" y="3009900"/>
                </a:lnTo>
                <a:lnTo>
                  <a:pt x="352943" y="2971800"/>
                </a:lnTo>
                <a:lnTo>
                  <a:pt x="321284" y="2933700"/>
                </a:lnTo>
                <a:lnTo>
                  <a:pt x="290831" y="2895600"/>
                </a:lnTo>
                <a:lnTo>
                  <a:pt x="261660" y="2857500"/>
                </a:lnTo>
                <a:lnTo>
                  <a:pt x="233844" y="2819400"/>
                </a:lnTo>
                <a:lnTo>
                  <a:pt x="207459" y="2781300"/>
                </a:lnTo>
                <a:lnTo>
                  <a:pt x="182580" y="2730500"/>
                </a:lnTo>
                <a:lnTo>
                  <a:pt x="159281" y="2692400"/>
                </a:lnTo>
                <a:lnTo>
                  <a:pt x="137550" y="2641600"/>
                </a:lnTo>
                <a:lnTo>
                  <a:pt x="117576" y="2603500"/>
                </a:lnTo>
                <a:lnTo>
                  <a:pt x="99317" y="2552700"/>
                </a:lnTo>
                <a:lnTo>
                  <a:pt x="82730" y="2501900"/>
                </a:lnTo>
                <a:lnTo>
                  <a:pt x="67775" y="2451100"/>
                </a:lnTo>
                <a:lnTo>
                  <a:pt x="54410" y="2413000"/>
                </a:lnTo>
                <a:lnTo>
                  <a:pt x="42594" y="2362200"/>
                </a:lnTo>
                <a:lnTo>
                  <a:pt x="32284" y="2311400"/>
                </a:lnTo>
                <a:lnTo>
                  <a:pt x="23439" y="2260600"/>
                </a:lnTo>
                <a:lnTo>
                  <a:pt x="16018" y="2209800"/>
                </a:lnTo>
                <a:lnTo>
                  <a:pt x="9979" y="2159000"/>
                </a:lnTo>
                <a:lnTo>
                  <a:pt x="5279" y="2120900"/>
                </a:lnTo>
                <a:lnTo>
                  <a:pt x="1879" y="2070100"/>
                </a:lnTo>
                <a:lnTo>
                  <a:pt x="25" y="2019300"/>
                </a:lnTo>
                <a:lnTo>
                  <a:pt x="0" y="1968500"/>
                </a:lnTo>
                <a:lnTo>
                  <a:pt x="1763" y="1917700"/>
                </a:lnTo>
                <a:lnTo>
                  <a:pt x="5275" y="1866900"/>
                </a:lnTo>
                <a:lnTo>
                  <a:pt x="10495" y="1816100"/>
                </a:lnTo>
                <a:lnTo>
                  <a:pt x="17382" y="1765300"/>
                </a:lnTo>
                <a:lnTo>
                  <a:pt x="25896" y="1714500"/>
                </a:lnTo>
                <a:lnTo>
                  <a:pt x="35996" y="1663700"/>
                </a:lnTo>
                <a:lnTo>
                  <a:pt x="47643" y="1612900"/>
                </a:lnTo>
                <a:lnTo>
                  <a:pt x="60796" y="1574800"/>
                </a:lnTo>
                <a:lnTo>
                  <a:pt x="75414" y="1524000"/>
                </a:lnTo>
                <a:lnTo>
                  <a:pt x="91456" y="1473200"/>
                </a:lnTo>
                <a:lnTo>
                  <a:pt x="108883" y="1422400"/>
                </a:lnTo>
                <a:lnTo>
                  <a:pt x="127655" y="1371600"/>
                </a:lnTo>
                <a:lnTo>
                  <a:pt x="147729" y="1333500"/>
                </a:lnTo>
                <a:lnTo>
                  <a:pt x="169067" y="1282700"/>
                </a:lnTo>
                <a:lnTo>
                  <a:pt x="191628" y="1244600"/>
                </a:lnTo>
                <a:lnTo>
                  <a:pt x="215370" y="1193800"/>
                </a:lnTo>
                <a:lnTo>
                  <a:pt x="240255" y="1155700"/>
                </a:lnTo>
                <a:lnTo>
                  <a:pt x="266241" y="1104900"/>
                </a:lnTo>
                <a:lnTo>
                  <a:pt x="293289" y="1066800"/>
                </a:lnTo>
                <a:lnTo>
                  <a:pt x="321356" y="1028700"/>
                </a:lnTo>
                <a:lnTo>
                  <a:pt x="350404" y="977900"/>
                </a:lnTo>
                <a:lnTo>
                  <a:pt x="380392" y="939800"/>
                </a:lnTo>
                <a:lnTo>
                  <a:pt x="411279" y="901700"/>
                </a:lnTo>
                <a:lnTo>
                  <a:pt x="443025" y="863600"/>
                </a:lnTo>
                <a:lnTo>
                  <a:pt x="475589" y="825500"/>
                </a:lnTo>
                <a:lnTo>
                  <a:pt x="508794" y="787400"/>
                </a:lnTo>
                <a:lnTo>
                  <a:pt x="542548" y="749300"/>
                </a:lnTo>
                <a:lnTo>
                  <a:pt x="576856" y="723900"/>
                </a:lnTo>
                <a:lnTo>
                  <a:pt x="611724" y="685800"/>
                </a:lnTo>
                <a:lnTo>
                  <a:pt x="647158" y="647700"/>
                </a:lnTo>
                <a:lnTo>
                  <a:pt x="683162" y="609600"/>
                </a:lnTo>
                <a:lnTo>
                  <a:pt x="719743" y="584200"/>
                </a:lnTo>
                <a:lnTo>
                  <a:pt x="756905" y="546100"/>
                </a:lnTo>
                <a:lnTo>
                  <a:pt x="794654" y="520700"/>
                </a:lnTo>
                <a:lnTo>
                  <a:pt x="832995" y="482600"/>
                </a:lnTo>
                <a:lnTo>
                  <a:pt x="911476" y="431800"/>
                </a:lnTo>
                <a:lnTo>
                  <a:pt x="951626" y="393700"/>
                </a:lnTo>
                <a:lnTo>
                  <a:pt x="992391" y="368300"/>
                </a:lnTo>
                <a:lnTo>
                  <a:pt x="1075783" y="317500"/>
                </a:lnTo>
                <a:lnTo>
                  <a:pt x="1161694" y="266700"/>
                </a:lnTo>
                <a:lnTo>
                  <a:pt x="1205609" y="254000"/>
                </a:lnTo>
                <a:lnTo>
                  <a:pt x="1295382" y="203200"/>
                </a:lnTo>
                <a:lnTo>
                  <a:pt x="1387783" y="177800"/>
                </a:lnTo>
                <a:lnTo>
                  <a:pt x="1434982" y="152400"/>
                </a:lnTo>
                <a:lnTo>
                  <a:pt x="1531406" y="127000"/>
                </a:lnTo>
                <a:lnTo>
                  <a:pt x="1710877" y="127000"/>
                </a:lnTo>
                <a:lnTo>
                  <a:pt x="1664065" y="139700"/>
                </a:lnTo>
                <a:lnTo>
                  <a:pt x="1566198" y="165100"/>
                </a:lnTo>
                <a:lnTo>
                  <a:pt x="1517969" y="190500"/>
                </a:lnTo>
                <a:lnTo>
                  <a:pt x="1424908" y="190500"/>
                </a:lnTo>
                <a:lnTo>
                  <a:pt x="1374028" y="203200"/>
                </a:lnTo>
                <a:lnTo>
                  <a:pt x="1274391" y="254000"/>
                </a:lnTo>
                <a:lnTo>
                  <a:pt x="1225760" y="266700"/>
                </a:lnTo>
                <a:lnTo>
                  <a:pt x="1180756" y="292100"/>
                </a:lnTo>
                <a:lnTo>
                  <a:pt x="1136543" y="317500"/>
                </a:lnTo>
                <a:lnTo>
                  <a:pt x="1093105" y="342900"/>
                </a:lnTo>
                <a:lnTo>
                  <a:pt x="1050427" y="381000"/>
                </a:lnTo>
                <a:lnTo>
                  <a:pt x="1008494" y="406400"/>
                </a:lnTo>
                <a:lnTo>
                  <a:pt x="967288" y="431800"/>
                </a:lnTo>
                <a:lnTo>
                  <a:pt x="926796" y="469900"/>
                </a:lnTo>
                <a:lnTo>
                  <a:pt x="887000" y="495300"/>
                </a:lnTo>
                <a:lnTo>
                  <a:pt x="847885" y="533400"/>
                </a:lnTo>
                <a:lnTo>
                  <a:pt x="809435" y="571500"/>
                </a:lnTo>
                <a:lnTo>
                  <a:pt x="771635" y="596900"/>
                </a:lnTo>
                <a:lnTo>
                  <a:pt x="697243" y="673100"/>
                </a:lnTo>
                <a:lnTo>
                  <a:pt x="660437" y="711200"/>
                </a:lnTo>
                <a:lnTo>
                  <a:pt x="624152" y="749300"/>
                </a:lnTo>
                <a:lnTo>
                  <a:pt x="588491" y="787400"/>
                </a:lnTo>
                <a:lnTo>
                  <a:pt x="553557" y="825500"/>
                </a:lnTo>
                <a:lnTo>
                  <a:pt x="519451" y="863600"/>
                </a:lnTo>
                <a:lnTo>
                  <a:pt x="486278" y="901700"/>
                </a:lnTo>
                <a:lnTo>
                  <a:pt x="454139" y="939800"/>
                </a:lnTo>
                <a:lnTo>
                  <a:pt x="423137" y="977900"/>
                </a:lnTo>
                <a:lnTo>
                  <a:pt x="393374" y="1016000"/>
                </a:lnTo>
                <a:lnTo>
                  <a:pt x="364954" y="1066800"/>
                </a:lnTo>
                <a:lnTo>
                  <a:pt x="337978" y="1104900"/>
                </a:lnTo>
                <a:lnTo>
                  <a:pt x="312271" y="1155700"/>
                </a:lnTo>
                <a:lnTo>
                  <a:pt x="287751" y="1193800"/>
                </a:lnTo>
                <a:lnTo>
                  <a:pt x="264444" y="1244600"/>
                </a:lnTo>
                <a:lnTo>
                  <a:pt x="242376" y="1295400"/>
                </a:lnTo>
                <a:lnTo>
                  <a:pt x="221573" y="1333500"/>
                </a:lnTo>
                <a:lnTo>
                  <a:pt x="202059" y="1384300"/>
                </a:lnTo>
                <a:lnTo>
                  <a:pt x="183862" y="1435100"/>
                </a:lnTo>
                <a:lnTo>
                  <a:pt x="167006" y="1485900"/>
                </a:lnTo>
                <a:lnTo>
                  <a:pt x="151517" y="1536700"/>
                </a:lnTo>
                <a:lnTo>
                  <a:pt x="137421" y="1587500"/>
                </a:lnTo>
                <a:lnTo>
                  <a:pt x="124743" y="1638300"/>
                </a:lnTo>
                <a:lnTo>
                  <a:pt x="113509" y="1689100"/>
                </a:lnTo>
                <a:lnTo>
                  <a:pt x="103745" y="1739900"/>
                </a:lnTo>
                <a:lnTo>
                  <a:pt x="95737" y="1790700"/>
                </a:lnTo>
                <a:lnTo>
                  <a:pt x="89638" y="1841500"/>
                </a:lnTo>
                <a:lnTo>
                  <a:pt x="85414" y="1892300"/>
                </a:lnTo>
                <a:lnTo>
                  <a:pt x="83027" y="1943100"/>
                </a:lnTo>
                <a:lnTo>
                  <a:pt x="82442" y="1993900"/>
                </a:lnTo>
                <a:lnTo>
                  <a:pt x="83622" y="2044700"/>
                </a:lnTo>
                <a:lnTo>
                  <a:pt x="86532" y="2095500"/>
                </a:lnTo>
                <a:lnTo>
                  <a:pt x="91135" y="2146300"/>
                </a:lnTo>
                <a:lnTo>
                  <a:pt x="97395" y="2197100"/>
                </a:lnTo>
                <a:lnTo>
                  <a:pt x="105277" y="2247900"/>
                </a:lnTo>
                <a:lnTo>
                  <a:pt x="114744" y="2298700"/>
                </a:lnTo>
                <a:lnTo>
                  <a:pt x="125761" y="2349500"/>
                </a:lnTo>
                <a:lnTo>
                  <a:pt x="138290" y="2400300"/>
                </a:lnTo>
                <a:lnTo>
                  <a:pt x="152748" y="2451100"/>
                </a:lnTo>
                <a:lnTo>
                  <a:pt x="169004" y="2489200"/>
                </a:lnTo>
                <a:lnTo>
                  <a:pt x="187000" y="2540000"/>
                </a:lnTo>
                <a:lnTo>
                  <a:pt x="206683" y="2590800"/>
                </a:lnTo>
                <a:lnTo>
                  <a:pt x="227997" y="2628900"/>
                </a:lnTo>
                <a:lnTo>
                  <a:pt x="250886" y="2679700"/>
                </a:lnTo>
                <a:lnTo>
                  <a:pt x="275296" y="2717800"/>
                </a:lnTo>
                <a:lnTo>
                  <a:pt x="301171" y="2768600"/>
                </a:lnTo>
                <a:lnTo>
                  <a:pt x="328456" y="2806700"/>
                </a:lnTo>
                <a:lnTo>
                  <a:pt x="357095" y="2844800"/>
                </a:lnTo>
                <a:lnTo>
                  <a:pt x="387034" y="2882900"/>
                </a:lnTo>
                <a:lnTo>
                  <a:pt x="418216" y="2921000"/>
                </a:lnTo>
                <a:lnTo>
                  <a:pt x="450588" y="2959100"/>
                </a:lnTo>
                <a:lnTo>
                  <a:pt x="484092" y="2997200"/>
                </a:lnTo>
                <a:lnTo>
                  <a:pt x="518675" y="3035300"/>
                </a:lnTo>
                <a:lnTo>
                  <a:pt x="554281" y="3073400"/>
                </a:lnTo>
                <a:lnTo>
                  <a:pt x="590854" y="3111500"/>
                </a:lnTo>
                <a:lnTo>
                  <a:pt x="628340" y="3136900"/>
                </a:lnTo>
                <a:lnTo>
                  <a:pt x="666683" y="3175000"/>
                </a:lnTo>
                <a:lnTo>
                  <a:pt x="773016" y="3175000"/>
                </a:lnTo>
                <a:lnTo>
                  <a:pt x="791492" y="3187700"/>
                </a:lnTo>
                <a:lnTo>
                  <a:pt x="829327" y="3225800"/>
                </a:lnTo>
                <a:lnTo>
                  <a:pt x="868015" y="3251200"/>
                </a:lnTo>
                <a:lnTo>
                  <a:pt x="907529" y="3276600"/>
                </a:lnTo>
                <a:lnTo>
                  <a:pt x="947840" y="3302000"/>
                </a:lnTo>
                <a:lnTo>
                  <a:pt x="988920" y="3327400"/>
                </a:lnTo>
                <a:lnTo>
                  <a:pt x="1030742" y="3352800"/>
                </a:lnTo>
                <a:lnTo>
                  <a:pt x="1116497" y="3403600"/>
                </a:lnTo>
                <a:lnTo>
                  <a:pt x="1204882" y="3454400"/>
                </a:lnTo>
                <a:lnTo>
                  <a:pt x="1294155" y="3479800"/>
                </a:lnTo>
                <a:lnTo>
                  <a:pt x="1338745" y="3505200"/>
                </a:lnTo>
                <a:lnTo>
                  <a:pt x="1429066" y="3530600"/>
                </a:lnTo>
                <a:lnTo>
                  <a:pt x="1478234" y="3543300"/>
                </a:lnTo>
                <a:lnTo>
                  <a:pt x="1627065" y="3543300"/>
                </a:lnTo>
                <a:lnTo>
                  <a:pt x="1676981" y="3556000"/>
                </a:lnTo>
                <a:lnTo>
                  <a:pt x="2009312" y="3556000"/>
                </a:lnTo>
                <a:lnTo>
                  <a:pt x="1958524" y="3568700"/>
                </a:lnTo>
                <a:close/>
              </a:path>
              <a:path w="3803015" h="3632200">
                <a:moveTo>
                  <a:pt x="773016" y="3175000"/>
                </a:moveTo>
                <a:lnTo>
                  <a:pt x="666683" y="3175000"/>
                </a:lnTo>
                <a:lnTo>
                  <a:pt x="629330" y="3136900"/>
                </a:lnTo>
                <a:lnTo>
                  <a:pt x="592987" y="3098800"/>
                </a:lnTo>
                <a:lnTo>
                  <a:pt x="557691" y="3073400"/>
                </a:lnTo>
                <a:lnTo>
                  <a:pt x="523477" y="3035300"/>
                </a:lnTo>
                <a:lnTo>
                  <a:pt x="490380" y="2997200"/>
                </a:lnTo>
                <a:lnTo>
                  <a:pt x="458436" y="2946400"/>
                </a:lnTo>
                <a:lnTo>
                  <a:pt x="427680" y="2908300"/>
                </a:lnTo>
                <a:lnTo>
                  <a:pt x="398148" y="2870200"/>
                </a:lnTo>
                <a:lnTo>
                  <a:pt x="369874" y="2832100"/>
                </a:lnTo>
                <a:lnTo>
                  <a:pt x="342895" y="2781300"/>
                </a:lnTo>
                <a:lnTo>
                  <a:pt x="317246" y="2743200"/>
                </a:lnTo>
                <a:lnTo>
                  <a:pt x="292962" y="2692400"/>
                </a:lnTo>
                <a:lnTo>
                  <a:pt x="270079" y="2641600"/>
                </a:lnTo>
                <a:lnTo>
                  <a:pt x="248631" y="2603500"/>
                </a:lnTo>
                <a:lnTo>
                  <a:pt x="228655" y="2552700"/>
                </a:lnTo>
                <a:lnTo>
                  <a:pt x="210186" y="2501900"/>
                </a:lnTo>
                <a:lnTo>
                  <a:pt x="193259" y="2463800"/>
                </a:lnTo>
                <a:lnTo>
                  <a:pt x="177910" y="2413000"/>
                </a:lnTo>
                <a:lnTo>
                  <a:pt x="164174" y="2362200"/>
                </a:lnTo>
                <a:lnTo>
                  <a:pt x="152488" y="2311400"/>
                </a:lnTo>
                <a:lnTo>
                  <a:pt x="142611" y="2260600"/>
                </a:lnTo>
                <a:lnTo>
                  <a:pt x="134512" y="2209800"/>
                </a:lnTo>
                <a:lnTo>
                  <a:pt x="128164" y="2171700"/>
                </a:lnTo>
                <a:lnTo>
                  <a:pt x="123538" y="2120900"/>
                </a:lnTo>
                <a:lnTo>
                  <a:pt x="120605" y="2070100"/>
                </a:lnTo>
                <a:lnTo>
                  <a:pt x="119336" y="2019300"/>
                </a:lnTo>
                <a:lnTo>
                  <a:pt x="119702" y="1968500"/>
                </a:lnTo>
                <a:lnTo>
                  <a:pt x="121676" y="1917700"/>
                </a:lnTo>
                <a:lnTo>
                  <a:pt x="125227" y="1879600"/>
                </a:lnTo>
                <a:lnTo>
                  <a:pt x="130328" y="1828800"/>
                </a:lnTo>
                <a:lnTo>
                  <a:pt x="136949" y="1778000"/>
                </a:lnTo>
                <a:lnTo>
                  <a:pt x="145063" y="1727200"/>
                </a:lnTo>
                <a:lnTo>
                  <a:pt x="154639" y="1689100"/>
                </a:lnTo>
                <a:lnTo>
                  <a:pt x="165650" y="1638300"/>
                </a:lnTo>
                <a:lnTo>
                  <a:pt x="178066" y="1587500"/>
                </a:lnTo>
                <a:lnTo>
                  <a:pt x="191860" y="1536700"/>
                </a:lnTo>
                <a:lnTo>
                  <a:pt x="207001" y="1498600"/>
                </a:lnTo>
                <a:lnTo>
                  <a:pt x="223462" y="1447800"/>
                </a:lnTo>
                <a:lnTo>
                  <a:pt x="241213" y="1409700"/>
                </a:lnTo>
                <a:lnTo>
                  <a:pt x="260227" y="1358900"/>
                </a:lnTo>
                <a:lnTo>
                  <a:pt x="280474" y="1320800"/>
                </a:lnTo>
                <a:lnTo>
                  <a:pt x="301925" y="1270000"/>
                </a:lnTo>
                <a:lnTo>
                  <a:pt x="324552" y="1231900"/>
                </a:lnTo>
                <a:lnTo>
                  <a:pt x="348326" y="1181100"/>
                </a:lnTo>
                <a:lnTo>
                  <a:pt x="373218" y="1143000"/>
                </a:lnTo>
                <a:lnTo>
                  <a:pt x="399200" y="1104900"/>
                </a:lnTo>
                <a:lnTo>
                  <a:pt x="426242" y="1054100"/>
                </a:lnTo>
                <a:lnTo>
                  <a:pt x="454161" y="1016000"/>
                </a:lnTo>
                <a:lnTo>
                  <a:pt x="482878" y="977900"/>
                </a:lnTo>
                <a:lnTo>
                  <a:pt x="512381" y="939800"/>
                </a:lnTo>
                <a:lnTo>
                  <a:pt x="542659" y="901700"/>
                </a:lnTo>
                <a:lnTo>
                  <a:pt x="573698" y="863600"/>
                </a:lnTo>
                <a:lnTo>
                  <a:pt x="605487" y="825500"/>
                </a:lnTo>
                <a:lnTo>
                  <a:pt x="638014" y="787400"/>
                </a:lnTo>
                <a:lnTo>
                  <a:pt x="671267" y="749300"/>
                </a:lnTo>
                <a:lnTo>
                  <a:pt x="705233" y="711200"/>
                </a:lnTo>
                <a:lnTo>
                  <a:pt x="739901" y="673100"/>
                </a:lnTo>
                <a:lnTo>
                  <a:pt x="775259" y="647700"/>
                </a:lnTo>
                <a:lnTo>
                  <a:pt x="811294" y="609600"/>
                </a:lnTo>
                <a:lnTo>
                  <a:pt x="847994" y="571500"/>
                </a:lnTo>
                <a:lnTo>
                  <a:pt x="885348" y="546100"/>
                </a:lnTo>
                <a:lnTo>
                  <a:pt x="923343" y="508000"/>
                </a:lnTo>
                <a:lnTo>
                  <a:pt x="961967" y="482600"/>
                </a:lnTo>
                <a:lnTo>
                  <a:pt x="1001209" y="444500"/>
                </a:lnTo>
                <a:lnTo>
                  <a:pt x="1081494" y="393700"/>
                </a:lnTo>
                <a:lnTo>
                  <a:pt x="1122515" y="355600"/>
                </a:lnTo>
                <a:lnTo>
                  <a:pt x="1164104" y="330200"/>
                </a:lnTo>
                <a:lnTo>
                  <a:pt x="1248940" y="279400"/>
                </a:lnTo>
                <a:lnTo>
                  <a:pt x="1335907" y="228600"/>
                </a:lnTo>
                <a:lnTo>
                  <a:pt x="1380159" y="215900"/>
                </a:lnTo>
                <a:lnTo>
                  <a:pt x="1424908" y="190500"/>
                </a:lnTo>
                <a:lnTo>
                  <a:pt x="1517969" y="190500"/>
                </a:lnTo>
                <a:lnTo>
                  <a:pt x="1470252" y="203200"/>
                </a:lnTo>
                <a:lnTo>
                  <a:pt x="1376477" y="254000"/>
                </a:lnTo>
                <a:lnTo>
                  <a:pt x="1285128" y="304800"/>
                </a:lnTo>
                <a:lnTo>
                  <a:pt x="1196456" y="355600"/>
                </a:lnTo>
                <a:lnTo>
                  <a:pt x="1153203" y="393700"/>
                </a:lnTo>
                <a:lnTo>
                  <a:pt x="1074365" y="444500"/>
                </a:lnTo>
                <a:lnTo>
                  <a:pt x="1035532" y="482600"/>
                </a:lnTo>
                <a:lnTo>
                  <a:pt x="997134" y="508000"/>
                </a:lnTo>
                <a:lnTo>
                  <a:pt x="959208" y="546100"/>
                </a:lnTo>
                <a:lnTo>
                  <a:pt x="921787" y="571500"/>
                </a:lnTo>
                <a:lnTo>
                  <a:pt x="884906" y="609600"/>
                </a:lnTo>
                <a:lnTo>
                  <a:pt x="848600" y="635000"/>
                </a:lnTo>
                <a:lnTo>
                  <a:pt x="812904" y="673100"/>
                </a:lnTo>
                <a:lnTo>
                  <a:pt x="777852" y="711200"/>
                </a:lnTo>
                <a:lnTo>
                  <a:pt x="743479" y="749300"/>
                </a:lnTo>
                <a:lnTo>
                  <a:pt x="709820" y="787400"/>
                </a:lnTo>
                <a:lnTo>
                  <a:pt x="676908" y="825500"/>
                </a:lnTo>
                <a:lnTo>
                  <a:pt x="644780" y="863600"/>
                </a:lnTo>
                <a:lnTo>
                  <a:pt x="613469" y="901700"/>
                </a:lnTo>
                <a:lnTo>
                  <a:pt x="583010" y="939800"/>
                </a:lnTo>
                <a:lnTo>
                  <a:pt x="553439" y="977900"/>
                </a:lnTo>
                <a:lnTo>
                  <a:pt x="524788" y="1016000"/>
                </a:lnTo>
                <a:lnTo>
                  <a:pt x="497094" y="1054100"/>
                </a:lnTo>
                <a:lnTo>
                  <a:pt x="470391" y="1104900"/>
                </a:lnTo>
                <a:lnTo>
                  <a:pt x="444713" y="1143000"/>
                </a:lnTo>
                <a:lnTo>
                  <a:pt x="420095" y="1181100"/>
                </a:lnTo>
                <a:lnTo>
                  <a:pt x="396572" y="1231900"/>
                </a:lnTo>
                <a:lnTo>
                  <a:pt x="374179" y="1270000"/>
                </a:lnTo>
                <a:lnTo>
                  <a:pt x="352949" y="1320800"/>
                </a:lnTo>
                <a:lnTo>
                  <a:pt x="332919" y="1358900"/>
                </a:lnTo>
                <a:lnTo>
                  <a:pt x="314122" y="1409700"/>
                </a:lnTo>
                <a:lnTo>
                  <a:pt x="296157" y="1460500"/>
                </a:lnTo>
                <a:lnTo>
                  <a:pt x="279775" y="1498600"/>
                </a:lnTo>
                <a:lnTo>
                  <a:pt x="264979" y="1549400"/>
                </a:lnTo>
                <a:lnTo>
                  <a:pt x="251769" y="1600200"/>
                </a:lnTo>
                <a:lnTo>
                  <a:pt x="240148" y="1651000"/>
                </a:lnTo>
                <a:lnTo>
                  <a:pt x="230119" y="1701800"/>
                </a:lnTo>
                <a:lnTo>
                  <a:pt x="221683" y="1739900"/>
                </a:lnTo>
                <a:lnTo>
                  <a:pt x="214843" y="1790700"/>
                </a:lnTo>
                <a:lnTo>
                  <a:pt x="209602" y="1841500"/>
                </a:lnTo>
                <a:lnTo>
                  <a:pt x="205961" y="1892300"/>
                </a:lnTo>
                <a:lnTo>
                  <a:pt x="203922" y="1943100"/>
                </a:lnTo>
                <a:lnTo>
                  <a:pt x="203488" y="1993900"/>
                </a:lnTo>
                <a:lnTo>
                  <a:pt x="204660" y="2044700"/>
                </a:lnTo>
                <a:lnTo>
                  <a:pt x="207442" y="2082800"/>
                </a:lnTo>
                <a:lnTo>
                  <a:pt x="211836" y="2133600"/>
                </a:lnTo>
                <a:lnTo>
                  <a:pt x="217842" y="2184400"/>
                </a:lnTo>
                <a:lnTo>
                  <a:pt x="225465" y="2235200"/>
                </a:lnTo>
                <a:lnTo>
                  <a:pt x="234706" y="2286000"/>
                </a:lnTo>
                <a:lnTo>
                  <a:pt x="245566" y="2324100"/>
                </a:lnTo>
                <a:lnTo>
                  <a:pt x="258049" y="2374900"/>
                </a:lnTo>
                <a:lnTo>
                  <a:pt x="272157" y="2425700"/>
                </a:lnTo>
                <a:lnTo>
                  <a:pt x="287892" y="2476500"/>
                </a:lnTo>
                <a:lnTo>
                  <a:pt x="305255" y="2514600"/>
                </a:lnTo>
                <a:lnTo>
                  <a:pt x="324250" y="2565400"/>
                </a:lnTo>
                <a:lnTo>
                  <a:pt x="344878" y="2616200"/>
                </a:lnTo>
                <a:lnTo>
                  <a:pt x="367142" y="2654300"/>
                </a:lnTo>
                <a:lnTo>
                  <a:pt x="390081" y="2705100"/>
                </a:lnTo>
                <a:lnTo>
                  <a:pt x="414267" y="2743200"/>
                </a:lnTo>
                <a:lnTo>
                  <a:pt x="439670" y="2781300"/>
                </a:lnTo>
                <a:lnTo>
                  <a:pt x="466264" y="2819400"/>
                </a:lnTo>
                <a:lnTo>
                  <a:pt x="494020" y="2870200"/>
                </a:lnTo>
                <a:lnTo>
                  <a:pt x="522910" y="2908300"/>
                </a:lnTo>
                <a:lnTo>
                  <a:pt x="552907" y="2946400"/>
                </a:lnTo>
                <a:lnTo>
                  <a:pt x="583981" y="2984500"/>
                </a:lnTo>
                <a:lnTo>
                  <a:pt x="616105" y="3022600"/>
                </a:lnTo>
                <a:lnTo>
                  <a:pt x="649251" y="3060700"/>
                </a:lnTo>
                <a:lnTo>
                  <a:pt x="683391" y="3086100"/>
                </a:lnTo>
                <a:lnTo>
                  <a:pt x="718496" y="3124200"/>
                </a:lnTo>
                <a:lnTo>
                  <a:pt x="754539" y="3162300"/>
                </a:lnTo>
                <a:lnTo>
                  <a:pt x="773016" y="3175000"/>
                </a:lnTo>
                <a:close/>
              </a:path>
              <a:path w="3803015" h="3632200">
                <a:moveTo>
                  <a:pt x="2261469" y="3594100"/>
                </a:moveTo>
                <a:lnTo>
                  <a:pt x="2112296" y="3594100"/>
                </a:lnTo>
                <a:lnTo>
                  <a:pt x="2213793" y="3568700"/>
                </a:lnTo>
                <a:lnTo>
                  <a:pt x="2264222" y="3568700"/>
                </a:lnTo>
                <a:lnTo>
                  <a:pt x="2462891" y="3517900"/>
                </a:lnTo>
                <a:lnTo>
                  <a:pt x="2510669" y="3492500"/>
                </a:lnTo>
                <a:lnTo>
                  <a:pt x="2557943" y="3479800"/>
                </a:lnTo>
                <a:lnTo>
                  <a:pt x="2604687" y="3454400"/>
                </a:lnTo>
                <a:lnTo>
                  <a:pt x="2650872" y="3441700"/>
                </a:lnTo>
                <a:lnTo>
                  <a:pt x="2696470" y="3416300"/>
                </a:lnTo>
                <a:lnTo>
                  <a:pt x="2785793" y="3365500"/>
                </a:lnTo>
                <a:lnTo>
                  <a:pt x="2872432" y="3314700"/>
                </a:lnTo>
                <a:lnTo>
                  <a:pt x="2914674" y="3289300"/>
                </a:lnTo>
                <a:lnTo>
                  <a:pt x="2956160" y="3263900"/>
                </a:lnTo>
                <a:lnTo>
                  <a:pt x="2996864" y="3225800"/>
                </a:lnTo>
                <a:lnTo>
                  <a:pt x="3036755" y="3200400"/>
                </a:lnTo>
                <a:lnTo>
                  <a:pt x="3075807" y="3162300"/>
                </a:lnTo>
                <a:lnTo>
                  <a:pt x="3113990" y="3136900"/>
                </a:lnTo>
                <a:lnTo>
                  <a:pt x="3151278" y="3098800"/>
                </a:lnTo>
                <a:lnTo>
                  <a:pt x="3187642" y="3060700"/>
                </a:lnTo>
                <a:lnTo>
                  <a:pt x="3223053" y="3035300"/>
                </a:lnTo>
                <a:lnTo>
                  <a:pt x="3257485" y="2997200"/>
                </a:lnTo>
                <a:lnTo>
                  <a:pt x="3290908" y="2959100"/>
                </a:lnTo>
                <a:lnTo>
                  <a:pt x="3323294" y="2921000"/>
                </a:lnTo>
                <a:lnTo>
                  <a:pt x="3354616" y="2870200"/>
                </a:lnTo>
                <a:lnTo>
                  <a:pt x="3384846" y="2832100"/>
                </a:lnTo>
                <a:lnTo>
                  <a:pt x="3413954" y="2794000"/>
                </a:lnTo>
                <a:lnTo>
                  <a:pt x="3440945" y="2755900"/>
                </a:lnTo>
                <a:lnTo>
                  <a:pt x="3466756" y="2717800"/>
                </a:lnTo>
                <a:lnTo>
                  <a:pt x="3491378" y="2667000"/>
                </a:lnTo>
                <a:lnTo>
                  <a:pt x="3514802" y="2628900"/>
                </a:lnTo>
                <a:lnTo>
                  <a:pt x="3537020" y="2578100"/>
                </a:lnTo>
                <a:lnTo>
                  <a:pt x="3558022" y="2540000"/>
                </a:lnTo>
                <a:lnTo>
                  <a:pt x="3577798" y="2501900"/>
                </a:lnTo>
                <a:lnTo>
                  <a:pt x="3596341" y="2451100"/>
                </a:lnTo>
                <a:lnTo>
                  <a:pt x="3613640" y="2400300"/>
                </a:lnTo>
                <a:lnTo>
                  <a:pt x="3629687" y="2362200"/>
                </a:lnTo>
                <a:lnTo>
                  <a:pt x="3644473" y="2311400"/>
                </a:lnTo>
                <a:lnTo>
                  <a:pt x="3657987" y="2273300"/>
                </a:lnTo>
                <a:lnTo>
                  <a:pt x="3670223" y="2222500"/>
                </a:lnTo>
                <a:lnTo>
                  <a:pt x="3748324" y="2222500"/>
                </a:lnTo>
                <a:lnTo>
                  <a:pt x="3735260" y="2260600"/>
                </a:lnTo>
                <a:lnTo>
                  <a:pt x="3720848" y="2311400"/>
                </a:lnTo>
                <a:lnTo>
                  <a:pt x="3705107" y="2362200"/>
                </a:lnTo>
                <a:lnTo>
                  <a:pt x="3688056" y="2413000"/>
                </a:lnTo>
                <a:lnTo>
                  <a:pt x="3669716" y="2451100"/>
                </a:lnTo>
                <a:lnTo>
                  <a:pt x="3650104" y="2501900"/>
                </a:lnTo>
                <a:lnTo>
                  <a:pt x="3629242" y="2540000"/>
                </a:lnTo>
                <a:lnTo>
                  <a:pt x="3607148" y="2590800"/>
                </a:lnTo>
                <a:lnTo>
                  <a:pt x="3583841" y="2628900"/>
                </a:lnTo>
                <a:lnTo>
                  <a:pt x="3559341" y="2679700"/>
                </a:lnTo>
                <a:lnTo>
                  <a:pt x="3533668" y="2717800"/>
                </a:lnTo>
                <a:lnTo>
                  <a:pt x="3506840" y="2755900"/>
                </a:lnTo>
                <a:lnTo>
                  <a:pt x="3478877" y="2806700"/>
                </a:lnTo>
                <a:lnTo>
                  <a:pt x="3449799" y="2844800"/>
                </a:lnTo>
                <a:lnTo>
                  <a:pt x="3419625" y="2882900"/>
                </a:lnTo>
                <a:lnTo>
                  <a:pt x="3388375" y="2921000"/>
                </a:lnTo>
                <a:lnTo>
                  <a:pt x="3356066" y="2959100"/>
                </a:lnTo>
                <a:lnTo>
                  <a:pt x="3322721" y="2997200"/>
                </a:lnTo>
                <a:lnTo>
                  <a:pt x="3288356" y="3035300"/>
                </a:lnTo>
                <a:lnTo>
                  <a:pt x="3252993" y="3073400"/>
                </a:lnTo>
                <a:lnTo>
                  <a:pt x="3216649" y="3111500"/>
                </a:lnTo>
                <a:lnTo>
                  <a:pt x="3179557" y="3136900"/>
                </a:lnTo>
                <a:lnTo>
                  <a:pt x="3141682" y="3175000"/>
                </a:lnTo>
                <a:lnTo>
                  <a:pt x="3103050" y="3200400"/>
                </a:lnTo>
                <a:lnTo>
                  <a:pt x="3063690" y="3238500"/>
                </a:lnTo>
                <a:lnTo>
                  <a:pt x="3023628" y="3263900"/>
                </a:lnTo>
                <a:lnTo>
                  <a:pt x="2941507" y="3314700"/>
                </a:lnTo>
                <a:lnTo>
                  <a:pt x="2856904" y="3365500"/>
                </a:lnTo>
                <a:lnTo>
                  <a:pt x="2770036" y="3416300"/>
                </a:lnTo>
                <a:lnTo>
                  <a:pt x="2725821" y="3441700"/>
                </a:lnTo>
                <a:lnTo>
                  <a:pt x="2681120" y="3454400"/>
                </a:lnTo>
                <a:lnTo>
                  <a:pt x="2635962" y="3479800"/>
                </a:lnTo>
                <a:lnTo>
                  <a:pt x="2590373" y="3492500"/>
                </a:lnTo>
                <a:lnTo>
                  <a:pt x="2544381" y="3517900"/>
                </a:lnTo>
                <a:lnTo>
                  <a:pt x="2261469" y="3594100"/>
                </a:lnTo>
                <a:close/>
              </a:path>
              <a:path w="3803015" h="3632200">
                <a:moveTo>
                  <a:pt x="2213411" y="3606800"/>
                </a:moveTo>
                <a:lnTo>
                  <a:pt x="1533323" y="3606800"/>
                </a:lnTo>
                <a:lnTo>
                  <a:pt x="1389972" y="3568700"/>
                </a:lnTo>
                <a:lnTo>
                  <a:pt x="1907635" y="3568700"/>
                </a:lnTo>
                <a:lnTo>
                  <a:pt x="1856673" y="3581400"/>
                </a:lnTo>
                <a:lnTo>
                  <a:pt x="1703616" y="3581400"/>
                </a:lnTo>
                <a:lnTo>
                  <a:pt x="1754521" y="3594100"/>
                </a:lnTo>
                <a:lnTo>
                  <a:pt x="2261469" y="3594100"/>
                </a:lnTo>
                <a:lnTo>
                  <a:pt x="2213411" y="3606800"/>
                </a:lnTo>
                <a:close/>
              </a:path>
              <a:path w="3803015" h="3632200">
                <a:moveTo>
                  <a:pt x="2116761" y="3619500"/>
                </a:moveTo>
                <a:lnTo>
                  <a:pt x="1629900" y="3619500"/>
                </a:lnTo>
                <a:lnTo>
                  <a:pt x="1581528" y="3606800"/>
                </a:lnTo>
                <a:lnTo>
                  <a:pt x="2165166" y="3606800"/>
                </a:lnTo>
                <a:lnTo>
                  <a:pt x="2116761" y="3619500"/>
                </a:lnTo>
                <a:close/>
              </a:path>
              <a:path w="3803015" h="3632200">
                <a:moveTo>
                  <a:pt x="2019581" y="3632200"/>
                </a:moveTo>
                <a:lnTo>
                  <a:pt x="1727031" y="3632200"/>
                </a:lnTo>
                <a:lnTo>
                  <a:pt x="1678409" y="3619500"/>
                </a:lnTo>
                <a:lnTo>
                  <a:pt x="2068224" y="3619500"/>
                </a:lnTo>
                <a:lnTo>
                  <a:pt x="2019581" y="3632200"/>
                </a:lnTo>
                <a:close/>
              </a:path>
            </a:pathLst>
          </a:custGeom>
          <a:solidFill>
            <a:srgbClr val="00BE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372836" y="4448104"/>
            <a:ext cx="1999614" cy="733425"/>
          </a:xfrm>
          <a:custGeom>
            <a:avLst/>
            <a:gdLst/>
            <a:ahLst/>
            <a:cxnLst/>
            <a:rect l="l" t="t" r="r" b="b"/>
            <a:pathLst>
              <a:path w="1999615" h="733425">
                <a:moveTo>
                  <a:pt x="765520" y="428300"/>
                </a:moveTo>
                <a:lnTo>
                  <a:pt x="816111" y="426315"/>
                </a:lnTo>
                <a:lnTo>
                  <a:pt x="810510" y="374424"/>
                </a:lnTo>
                <a:lnTo>
                  <a:pt x="802019" y="323919"/>
                </a:lnTo>
                <a:lnTo>
                  <a:pt x="789959" y="273553"/>
                </a:lnTo>
                <a:lnTo>
                  <a:pt x="773799" y="225890"/>
                </a:lnTo>
                <a:lnTo>
                  <a:pt x="752861" y="179685"/>
                </a:lnTo>
                <a:lnTo>
                  <a:pt x="726614" y="137502"/>
                </a:lnTo>
                <a:lnTo>
                  <a:pt x="694378" y="98095"/>
                </a:lnTo>
                <a:lnTo>
                  <a:pt x="655573" y="62760"/>
                </a:lnTo>
                <a:lnTo>
                  <a:pt x="613714" y="36441"/>
                </a:lnTo>
                <a:lnTo>
                  <a:pt x="569010" y="17859"/>
                </a:lnTo>
                <a:lnTo>
                  <a:pt x="522059" y="5721"/>
                </a:lnTo>
                <a:lnTo>
                  <a:pt x="473513" y="0"/>
                </a:lnTo>
                <a:lnTo>
                  <a:pt x="424020" y="670"/>
                </a:lnTo>
                <a:lnTo>
                  <a:pt x="371899" y="3987"/>
                </a:lnTo>
                <a:lnTo>
                  <a:pt x="319976" y="11108"/>
                </a:lnTo>
                <a:lnTo>
                  <a:pt x="268466" y="22026"/>
                </a:lnTo>
                <a:lnTo>
                  <a:pt x="228852" y="32477"/>
                </a:lnTo>
                <a:lnTo>
                  <a:pt x="433970" y="24429"/>
                </a:lnTo>
                <a:lnTo>
                  <a:pt x="481038" y="23853"/>
                </a:lnTo>
                <a:lnTo>
                  <a:pt x="525797" y="29722"/>
                </a:lnTo>
                <a:lnTo>
                  <a:pt x="568179" y="43311"/>
                </a:lnTo>
                <a:lnTo>
                  <a:pt x="608013" y="63355"/>
                </a:lnTo>
                <a:lnTo>
                  <a:pt x="645279" y="92396"/>
                </a:lnTo>
                <a:lnTo>
                  <a:pt x="680686" y="131678"/>
                </a:lnTo>
                <a:lnTo>
                  <a:pt x="709052" y="175049"/>
                </a:lnTo>
                <a:lnTo>
                  <a:pt x="667520" y="176679"/>
                </a:lnTo>
                <a:lnTo>
                  <a:pt x="672272" y="182847"/>
                </a:lnTo>
                <a:lnTo>
                  <a:pt x="708526" y="244974"/>
                </a:lnTo>
                <a:lnTo>
                  <a:pt x="727747" y="291245"/>
                </a:lnTo>
                <a:lnTo>
                  <a:pt x="743495" y="338925"/>
                </a:lnTo>
                <a:lnTo>
                  <a:pt x="756401" y="387986"/>
                </a:lnTo>
                <a:lnTo>
                  <a:pt x="765520" y="428300"/>
                </a:lnTo>
                <a:close/>
              </a:path>
              <a:path w="1999615" h="733425">
                <a:moveTo>
                  <a:pt x="137931" y="89426"/>
                </a:moveTo>
                <a:lnTo>
                  <a:pt x="146062" y="89107"/>
                </a:lnTo>
                <a:lnTo>
                  <a:pt x="153755" y="87534"/>
                </a:lnTo>
                <a:lnTo>
                  <a:pt x="198864" y="71783"/>
                </a:lnTo>
                <a:lnTo>
                  <a:pt x="244837" y="57269"/>
                </a:lnTo>
                <a:lnTo>
                  <a:pt x="291528" y="45270"/>
                </a:lnTo>
                <a:lnTo>
                  <a:pt x="338744" y="35791"/>
                </a:lnTo>
                <a:lnTo>
                  <a:pt x="386289" y="28842"/>
                </a:lnTo>
                <a:lnTo>
                  <a:pt x="433970" y="24429"/>
                </a:lnTo>
                <a:lnTo>
                  <a:pt x="228852" y="32477"/>
                </a:lnTo>
                <a:lnTo>
                  <a:pt x="217533" y="35463"/>
                </a:lnTo>
                <a:lnTo>
                  <a:pt x="167343" y="50142"/>
                </a:lnTo>
                <a:lnTo>
                  <a:pt x="118209" y="68593"/>
                </a:lnTo>
                <a:lnTo>
                  <a:pt x="113837" y="71306"/>
                </a:lnTo>
                <a:lnTo>
                  <a:pt x="114777" y="76353"/>
                </a:lnTo>
                <a:lnTo>
                  <a:pt x="118546" y="81289"/>
                </a:lnTo>
                <a:lnTo>
                  <a:pt x="122709" y="84939"/>
                </a:lnTo>
                <a:lnTo>
                  <a:pt x="129963" y="88467"/>
                </a:lnTo>
                <a:lnTo>
                  <a:pt x="137931" y="89426"/>
                </a:lnTo>
                <a:close/>
              </a:path>
              <a:path w="1999615" h="733425">
                <a:moveTo>
                  <a:pt x="667520" y="176679"/>
                </a:moveTo>
                <a:lnTo>
                  <a:pt x="709052" y="175049"/>
                </a:lnTo>
                <a:lnTo>
                  <a:pt x="695558" y="157785"/>
                </a:lnTo>
                <a:lnTo>
                  <a:pt x="680989" y="141834"/>
                </a:lnTo>
                <a:lnTo>
                  <a:pt x="665294" y="127198"/>
                </a:lnTo>
                <a:lnTo>
                  <a:pt x="648370" y="112610"/>
                </a:lnTo>
                <a:lnTo>
                  <a:pt x="644539" y="110219"/>
                </a:lnTo>
                <a:lnTo>
                  <a:pt x="642504" y="109028"/>
                </a:lnTo>
                <a:lnTo>
                  <a:pt x="638384" y="105376"/>
                </a:lnTo>
                <a:lnTo>
                  <a:pt x="636343" y="104185"/>
                </a:lnTo>
                <a:lnTo>
                  <a:pt x="633618" y="103021"/>
                </a:lnTo>
                <a:lnTo>
                  <a:pt x="632940" y="101777"/>
                </a:lnTo>
                <a:lnTo>
                  <a:pt x="631826" y="101821"/>
                </a:lnTo>
                <a:lnTo>
                  <a:pt x="631310" y="100570"/>
                </a:lnTo>
                <a:lnTo>
                  <a:pt x="629606" y="99366"/>
                </a:lnTo>
                <a:lnTo>
                  <a:pt x="628439" y="99412"/>
                </a:lnTo>
                <a:lnTo>
                  <a:pt x="625086" y="97001"/>
                </a:lnTo>
                <a:lnTo>
                  <a:pt x="622943" y="95814"/>
                </a:lnTo>
                <a:lnTo>
                  <a:pt x="618323" y="93454"/>
                </a:lnTo>
                <a:lnTo>
                  <a:pt x="613147" y="89844"/>
                </a:lnTo>
                <a:lnTo>
                  <a:pt x="609217" y="87456"/>
                </a:lnTo>
                <a:lnTo>
                  <a:pt x="555044" y="65433"/>
                </a:lnTo>
                <a:lnTo>
                  <a:pt x="504422" y="55981"/>
                </a:lnTo>
                <a:lnTo>
                  <a:pt x="452450" y="51665"/>
                </a:lnTo>
                <a:lnTo>
                  <a:pt x="384121" y="54346"/>
                </a:lnTo>
                <a:lnTo>
                  <a:pt x="335888" y="60052"/>
                </a:lnTo>
                <a:lnTo>
                  <a:pt x="288084" y="68282"/>
                </a:lnTo>
                <a:lnTo>
                  <a:pt x="240698" y="77767"/>
                </a:lnTo>
                <a:lnTo>
                  <a:pt x="211399" y="85272"/>
                </a:lnTo>
                <a:lnTo>
                  <a:pt x="449927" y="75913"/>
                </a:lnTo>
                <a:lnTo>
                  <a:pt x="496987" y="77879"/>
                </a:lnTo>
                <a:lnTo>
                  <a:pt x="542467" y="86262"/>
                </a:lnTo>
                <a:lnTo>
                  <a:pt x="585576" y="103635"/>
                </a:lnTo>
                <a:lnTo>
                  <a:pt x="625476" y="131302"/>
                </a:lnTo>
                <a:lnTo>
                  <a:pt x="658018" y="164342"/>
                </a:lnTo>
                <a:lnTo>
                  <a:pt x="667520" y="176679"/>
                </a:lnTo>
                <a:close/>
              </a:path>
              <a:path w="1999615" h="733425">
                <a:moveTo>
                  <a:pt x="24091" y="177777"/>
                </a:moveTo>
                <a:lnTo>
                  <a:pt x="32226" y="177458"/>
                </a:lnTo>
                <a:lnTo>
                  <a:pt x="39916" y="175885"/>
                </a:lnTo>
                <a:lnTo>
                  <a:pt x="84482" y="158885"/>
                </a:lnTo>
                <a:lnTo>
                  <a:pt x="175057" y="129911"/>
                </a:lnTo>
                <a:lnTo>
                  <a:pt x="294569" y="98531"/>
                </a:lnTo>
                <a:lnTo>
                  <a:pt x="351478" y="86130"/>
                </a:lnTo>
                <a:lnTo>
                  <a:pt x="380333" y="81185"/>
                </a:lnTo>
                <a:lnTo>
                  <a:pt x="387560" y="79631"/>
                </a:lnTo>
                <a:lnTo>
                  <a:pt x="402126" y="79059"/>
                </a:lnTo>
                <a:lnTo>
                  <a:pt x="449927" y="75913"/>
                </a:lnTo>
                <a:lnTo>
                  <a:pt x="211399" y="85272"/>
                </a:lnTo>
                <a:lnTo>
                  <a:pt x="193820" y="89775"/>
                </a:lnTo>
                <a:lnTo>
                  <a:pt x="147492" y="104302"/>
                </a:lnTo>
                <a:lnTo>
                  <a:pt x="101752" y="121349"/>
                </a:lnTo>
                <a:lnTo>
                  <a:pt x="100338" y="121404"/>
                </a:lnTo>
                <a:lnTo>
                  <a:pt x="99367" y="122713"/>
                </a:lnTo>
                <a:lnTo>
                  <a:pt x="98625" y="122742"/>
                </a:lnTo>
                <a:lnTo>
                  <a:pt x="74857" y="130030"/>
                </a:lnTo>
                <a:lnTo>
                  <a:pt x="4317" y="155675"/>
                </a:lnTo>
                <a:lnTo>
                  <a:pt x="0" y="159658"/>
                </a:lnTo>
                <a:lnTo>
                  <a:pt x="936" y="164705"/>
                </a:lnTo>
                <a:lnTo>
                  <a:pt x="4701" y="169641"/>
                </a:lnTo>
                <a:lnTo>
                  <a:pt x="8817" y="172021"/>
                </a:lnTo>
                <a:lnTo>
                  <a:pt x="16069" y="175550"/>
                </a:lnTo>
                <a:lnTo>
                  <a:pt x="24091" y="177777"/>
                </a:lnTo>
                <a:close/>
              </a:path>
              <a:path w="1999615" h="733425">
                <a:moveTo>
                  <a:pt x="1819759" y="638587"/>
                </a:moveTo>
                <a:lnTo>
                  <a:pt x="1862699" y="636902"/>
                </a:lnTo>
                <a:lnTo>
                  <a:pt x="1841716" y="584345"/>
                </a:lnTo>
                <a:lnTo>
                  <a:pt x="1819011" y="533125"/>
                </a:lnTo>
                <a:lnTo>
                  <a:pt x="1794113" y="483263"/>
                </a:lnTo>
                <a:lnTo>
                  <a:pt x="1766501" y="433508"/>
                </a:lnTo>
                <a:lnTo>
                  <a:pt x="1737131" y="388905"/>
                </a:lnTo>
                <a:lnTo>
                  <a:pt x="1704352" y="346978"/>
                </a:lnTo>
                <a:lnTo>
                  <a:pt x="1667941" y="307735"/>
                </a:lnTo>
                <a:lnTo>
                  <a:pt x="1627722" y="272455"/>
                </a:lnTo>
                <a:lnTo>
                  <a:pt x="1583520" y="242415"/>
                </a:lnTo>
                <a:lnTo>
                  <a:pt x="1536963" y="218822"/>
                </a:lnTo>
                <a:lnTo>
                  <a:pt x="1488190" y="201671"/>
                </a:lnTo>
                <a:lnTo>
                  <a:pt x="1437746" y="189670"/>
                </a:lnTo>
                <a:lnTo>
                  <a:pt x="1386276" y="184064"/>
                </a:lnTo>
                <a:lnTo>
                  <a:pt x="1334275" y="182291"/>
                </a:lnTo>
                <a:lnTo>
                  <a:pt x="1282387" y="185598"/>
                </a:lnTo>
                <a:lnTo>
                  <a:pt x="1233905" y="192584"/>
                </a:lnTo>
                <a:lnTo>
                  <a:pt x="1186094" y="202086"/>
                </a:lnTo>
                <a:lnTo>
                  <a:pt x="1144392" y="213890"/>
                </a:lnTo>
                <a:lnTo>
                  <a:pt x="1339156" y="206248"/>
                </a:lnTo>
                <a:lnTo>
                  <a:pt x="1385741" y="206962"/>
                </a:lnTo>
                <a:lnTo>
                  <a:pt x="1431675" y="212786"/>
                </a:lnTo>
                <a:lnTo>
                  <a:pt x="1476481" y="222466"/>
                </a:lnTo>
                <a:lnTo>
                  <a:pt x="1519830" y="238559"/>
                </a:lnTo>
                <a:lnTo>
                  <a:pt x="1561243" y="259812"/>
                </a:lnTo>
                <a:lnTo>
                  <a:pt x="1600292" y="286241"/>
                </a:lnTo>
                <a:lnTo>
                  <a:pt x="1625844" y="309387"/>
                </a:lnTo>
                <a:lnTo>
                  <a:pt x="1637918" y="320352"/>
                </a:lnTo>
                <a:lnTo>
                  <a:pt x="1649618" y="332603"/>
                </a:lnTo>
                <a:lnTo>
                  <a:pt x="1605969" y="334315"/>
                </a:lnTo>
                <a:lnTo>
                  <a:pt x="1620884" y="345169"/>
                </a:lnTo>
                <a:lnTo>
                  <a:pt x="1657102" y="378064"/>
                </a:lnTo>
                <a:lnTo>
                  <a:pt x="1689987" y="413632"/>
                </a:lnTo>
                <a:lnTo>
                  <a:pt x="1719816" y="451862"/>
                </a:lnTo>
                <a:lnTo>
                  <a:pt x="1746863" y="492743"/>
                </a:lnTo>
                <a:lnTo>
                  <a:pt x="1771354" y="534995"/>
                </a:lnTo>
                <a:lnTo>
                  <a:pt x="1793564" y="578608"/>
                </a:lnTo>
                <a:lnTo>
                  <a:pt x="1813768" y="623571"/>
                </a:lnTo>
                <a:lnTo>
                  <a:pt x="1819759" y="638587"/>
                </a:lnTo>
                <a:close/>
              </a:path>
              <a:path w="1999615" h="733425">
                <a:moveTo>
                  <a:pt x="800665" y="494283"/>
                </a:moveTo>
                <a:lnTo>
                  <a:pt x="807732" y="494005"/>
                </a:lnTo>
                <a:lnTo>
                  <a:pt x="813857" y="492494"/>
                </a:lnTo>
                <a:lnTo>
                  <a:pt x="818341" y="489776"/>
                </a:lnTo>
                <a:lnTo>
                  <a:pt x="848989" y="451715"/>
                </a:lnTo>
                <a:lnTo>
                  <a:pt x="882570" y="417352"/>
                </a:lnTo>
                <a:lnTo>
                  <a:pt x="918924" y="386693"/>
                </a:lnTo>
                <a:lnTo>
                  <a:pt x="957836" y="358476"/>
                </a:lnTo>
                <a:lnTo>
                  <a:pt x="999194" y="333976"/>
                </a:lnTo>
                <a:lnTo>
                  <a:pt x="1042835" y="313198"/>
                </a:lnTo>
                <a:lnTo>
                  <a:pt x="1092010" y="294746"/>
                </a:lnTo>
                <a:lnTo>
                  <a:pt x="1142516" y="280055"/>
                </a:lnTo>
                <a:lnTo>
                  <a:pt x="1193943" y="267869"/>
                </a:lnTo>
                <a:lnTo>
                  <a:pt x="1245981" y="259472"/>
                </a:lnTo>
                <a:lnTo>
                  <a:pt x="1298171" y="252341"/>
                </a:lnTo>
                <a:lnTo>
                  <a:pt x="1110737" y="259695"/>
                </a:lnTo>
                <a:lnTo>
                  <a:pt x="1154442" y="242728"/>
                </a:lnTo>
                <a:lnTo>
                  <a:pt x="1199540" y="228249"/>
                </a:lnTo>
                <a:lnTo>
                  <a:pt x="1245652" y="217543"/>
                </a:lnTo>
                <a:lnTo>
                  <a:pt x="1292301" y="209358"/>
                </a:lnTo>
                <a:lnTo>
                  <a:pt x="1339156" y="206248"/>
                </a:lnTo>
                <a:lnTo>
                  <a:pt x="1144392" y="213890"/>
                </a:lnTo>
                <a:lnTo>
                  <a:pt x="1093337" y="232416"/>
                </a:lnTo>
                <a:lnTo>
                  <a:pt x="1048694" y="251962"/>
                </a:lnTo>
                <a:lnTo>
                  <a:pt x="1005427" y="273995"/>
                </a:lnTo>
                <a:lnTo>
                  <a:pt x="963713" y="298509"/>
                </a:lnTo>
                <a:lnTo>
                  <a:pt x="923778" y="326767"/>
                </a:lnTo>
                <a:lnTo>
                  <a:pt x="885748" y="357492"/>
                </a:lnTo>
                <a:lnTo>
                  <a:pt x="849800" y="390676"/>
                </a:lnTo>
                <a:lnTo>
                  <a:pt x="816111" y="426315"/>
                </a:lnTo>
                <a:lnTo>
                  <a:pt x="765520" y="428300"/>
                </a:lnTo>
                <a:lnTo>
                  <a:pt x="766945" y="434599"/>
                </a:lnTo>
                <a:lnTo>
                  <a:pt x="775808" y="480006"/>
                </a:lnTo>
                <a:lnTo>
                  <a:pt x="776948" y="486316"/>
                </a:lnTo>
                <a:lnTo>
                  <a:pt x="784681" y="491097"/>
                </a:lnTo>
                <a:lnTo>
                  <a:pt x="793354" y="493299"/>
                </a:lnTo>
                <a:lnTo>
                  <a:pt x="800665" y="494283"/>
                </a:lnTo>
                <a:close/>
              </a:path>
              <a:path w="1999615" h="733425">
                <a:moveTo>
                  <a:pt x="1605969" y="334315"/>
                </a:moveTo>
                <a:lnTo>
                  <a:pt x="1649618" y="332603"/>
                </a:lnTo>
                <a:lnTo>
                  <a:pt x="1629821" y="318128"/>
                </a:lnTo>
                <a:lnTo>
                  <a:pt x="1609281" y="303682"/>
                </a:lnTo>
                <a:lnTo>
                  <a:pt x="1566143" y="278684"/>
                </a:lnTo>
                <a:lnTo>
                  <a:pt x="1517904" y="257699"/>
                </a:lnTo>
                <a:lnTo>
                  <a:pt x="1468504" y="241844"/>
                </a:lnTo>
                <a:lnTo>
                  <a:pt x="1418163" y="232381"/>
                </a:lnTo>
                <a:lnTo>
                  <a:pt x="1366950" y="226764"/>
                </a:lnTo>
                <a:lnTo>
                  <a:pt x="1315085" y="226257"/>
                </a:lnTo>
                <a:lnTo>
                  <a:pt x="1262736" y="230853"/>
                </a:lnTo>
                <a:lnTo>
                  <a:pt x="1185983" y="241491"/>
                </a:lnTo>
                <a:lnTo>
                  <a:pt x="1148101" y="249332"/>
                </a:lnTo>
                <a:lnTo>
                  <a:pt x="1110737" y="259695"/>
                </a:lnTo>
                <a:lnTo>
                  <a:pt x="1348188" y="250378"/>
                </a:lnTo>
                <a:lnTo>
                  <a:pt x="1397248" y="252266"/>
                </a:lnTo>
                <a:lnTo>
                  <a:pt x="1445275" y="260549"/>
                </a:lnTo>
                <a:lnTo>
                  <a:pt x="1491994" y="272697"/>
                </a:lnTo>
                <a:lnTo>
                  <a:pt x="1537331" y="291254"/>
                </a:lnTo>
                <a:lnTo>
                  <a:pt x="1581110" y="316226"/>
                </a:lnTo>
                <a:lnTo>
                  <a:pt x="1605969" y="334315"/>
                </a:lnTo>
                <a:close/>
              </a:path>
              <a:path w="1999615" h="733425">
                <a:moveTo>
                  <a:pt x="1879169" y="732850"/>
                </a:moveTo>
                <a:lnTo>
                  <a:pt x="1888512" y="732484"/>
                </a:lnTo>
                <a:lnTo>
                  <a:pt x="1893227" y="728486"/>
                </a:lnTo>
                <a:lnTo>
                  <a:pt x="1893634" y="727199"/>
                </a:lnTo>
                <a:lnTo>
                  <a:pt x="1894148" y="727179"/>
                </a:lnTo>
                <a:lnTo>
                  <a:pt x="1894459" y="725896"/>
                </a:lnTo>
                <a:lnTo>
                  <a:pt x="1894638" y="725888"/>
                </a:lnTo>
                <a:lnTo>
                  <a:pt x="1894674" y="724616"/>
                </a:lnTo>
                <a:lnTo>
                  <a:pt x="1894677" y="723345"/>
                </a:lnTo>
                <a:lnTo>
                  <a:pt x="1891623" y="714568"/>
                </a:lnTo>
                <a:lnTo>
                  <a:pt x="1886192" y="699529"/>
                </a:lnTo>
                <a:lnTo>
                  <a:pt x="1918749" y="665207"/>
                </a:lnTo>
                <a:lnTo>
                  <a:pt x="1948522" y="628451"/>
                </a:lnTo>
                <a:lnTo>
                  <a:pt x="1975381" y="589268"/>
                </a:lnTo>
                <a:lnTo>
                  <a:pt x="1999198" y="547662"/>
                </a:lnTo>
                <a:lnTo>
                  <a:pt x="1998779" y="532427"/>
                </a:lnTo>
                <a:lnTo>
                  <a:pt x="1986570" y="524009"/>
                </a:lnTo>
                <a:lnTo>
                  <a:pt x="1970435" y="520829"/>
                </a:lnTo>
                <a:lnTo>
                  <a:pt x="1958540" y="528922"/>
                </a:lnTo>
                <a:lnTo>
                  <a:pt x="1955320" y="535403"/>
                </a:lnTo>
                <a:lnTo>
                  <a:pt x="1948460" y="547111"/>
                </a:lnTo>
                <a:lnTo>
                  <a:pt x="1907355" y="572872"/>
                </a:lnTo>
                <a:lnTo>
                  <a:pt x="1877173" y="614728"/>
                </a:lnTo>
                <a:lnTo>
                  <a:pt x="1862699" y="636902"/>
                </a:lnTo>
                <a:lnTo>
                  <a:pt x="1819759" y="638587"/>
                </a:lnTo>
                <a:lnTo>
                  <a:pt x="1832241" y="669872"/>
                </a:lnTo>
                <a:lnTo>
                  <a:pt x="1772731" y="672207"/>
                </a:lnTo>
                <a:lnTo>
                  <a:pt x="1778384" y="674527"/>
                </a:lnTo>
                <a:lnTo>
                  <a:pt x="1792403" y="679061"/>
                </a:lnTo>
                <a:lnTo>
                  <a:pt x="1661729" y="684188"/>
                </a:lnTo>
                <a:lnTo>
                  <a:pt x="1688613" y="694572"/>
                </a:lnTo>
                <a:lnTo>
                  <a:pt x="1734186" y="708036"/>
                </a:lnTo>
                <a:lnTo>
                  <a:pt x="1780522" y="718927"/>
                </a:lnTo>
                <a:lnTo>
                  <a:pt x="1827567" y="727249"/>
                </a:lnTo>
                <a:lnTo>
                  <a:pt x="1834765" y="730780"/>
                </a:lnTo>
                <a:lnTo>
                  <a:pt x="1851322" y="730130"/>
                </a:lnTo>
                <a:lnTo>
                  <a:pt x="1867663" y="732031"/>
                </a:lnTo>
                <a:lnTo>
                  <a:pt x="1879169" y="732850"/>
                </a:lnTo>
                <a:close/>
              </a:path>
              <a:path w="1999615" h="733425">
                <a:moveTo>
                  <a:pt x="1931148" y="547790"/>
                </a:moveTo>
                <a:lnTo>
                  <a:pt x="1948460" y="547111"/>
                </a:lnTo>
                <a:lnTo>
                  <a:pt x="1941296" y="546121"/>
                </a:lnTo>
                <a:lnTo>
                  <a:pt x="1934270" y="546397"/>
                </a:lnTo>
                <a:lnTo>
                  <a:pt x="1931148" y="547790"/>
                </a:lnTo>
                <a:close/>
              </a:path>
              <a:path w="1999615" h="733425">
                <a:moveTo>
                  <a:pt x="1772731" y="672207"/>
                </a:moveTo>
                <a:lnTo>
                  <a:pt x="1832241" y="669872"/>
                </a:lnTo>
                <a:lnTo>
                  <a:pt x="1785930" y="650082"/>
                </a:lnTo>
                <a:lnTo>
                  <a:pt x="1736572" y="634225"/>
                </a:lnTo>
                <a:lnTo>
                  <a:pt x="1686607" y="623476"/>
                </a:lnTo>
                <a:lnTo>
                  <a:pt x="1638675" y="624086"/>
                </a:lnTo>
                <a:lnTo>
                  <a:pt x="1595366" y="641037"/>
                </a:lnTo>
                <a:lnTo>
                  <a:pt x="1592543" y="643690"/>
                </a:lnTo>
                <a:lnTo>
                  <a:pt x="1591417" y="645005"/>
                </a:lnTo>
                <a:lnTo>
                  <a:pt x="1591434" y="647546"/>
                </a:lnTo>
                <a:lnTo>
                  <a:pt x="1589970" y="650146"/>
                </a:lnTo>
                <a:lnTo>
                  <a:pt x="1590620" y="651391"/>
                </a:lnTo>
                <a:lnTo>
                  <a:pt x="1670326" y="648264"/>
                </a:lnTo>
                <a:lnTo>
                  <a:pt x="1692314" y="649943"/>
                </a:lnTo>
                <a:lnTo>
                  <a:pt x="1714318" y="654163"/>
                </a:lnTo>
                <a:lnTo>
                  <a:pt x="1735783" y="659676"/>
                </a:lnTo>
                <a:lnTo>
                  <a:pt x="1764251" y="668727"/>
                </a:lnTo>
                <a:lnTo>
                  <a:pt x="1772731" y="672207"/>
                </a:lnTo>
                <a:close/>
              </a:path>
              <a:path w="1999615" h="733425">
                <a:moveTo>
                  <a:pt x="1661729" y="684188"/>
                </a:moveTo>
                <a:lnTo>
                  <a:pt x="1792403" y="679061"/>
                </a:lnTo>
                <a:lnTo>
                  <a:pt x="1755908" y="676680"/>
                </a:lnTo>
                <a:lnTo>
                  <a:pt x="1719827" y="671741"/>
                </a:lnTo>
                <a:lnTo>
                  <a:pt x="1684148" y="662973"/>
                </a:lnTo>
                <a:lnTo>
                  <a:pt x="1649009" y="652913"/>
                </a:lnTo>
                <a:lnTo>
                  <a:pt x="1670326" y="648264"/>
                </a:lnTo>
                <a:lnTo>
                  <a:pt x="1590620" y="651391"/>
                </a:lnTo>
                <a:lnTo>
                  <a:pt x="1591918" y="653882"/>
                </a:lnTo>
                <a:lnTo>
                  <a:pt x="1599918" y="658652"/>
                </a:lnTo>
                <a:lnTo>
                  <a:pt x="1643806" y="677266"/>
                </a:lnTo>
                <a:lnTo>
                  <a:pt x="1661729" y="684188"/>
                </a:lnTo>
                <a:close/>
              </a:path>
              <a:path w="1999615" h="733425">
                <a:moveTo>
                  <a:pt x="1844212" y="731680"/>
                </a:moveTo>
                <a:lnTo>
                  <a:pt x="1851322" y="730130"/>
                </a:lnTo>
                <a:lnTo>
                  <a:pt x="1834765" y="730780"/>
                </a:lnTo>
                <a:lnTo>
                  <a:pt x="1844212" y="731680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056901" y="1501812"/>
            <a:ext cx="1150620" cy="1827530"/>
          </a:xfrm>
          <a:custGeom>
            <a:avLst/>
            <a:gdLst/>
            <a:ahLst/>
            <a:cxnLst/>
            <a:rect l="l" t="t" r="r" b="b"/>
            <a:pathLst>
              <a:path w="1150620" h="1827529">
                <a:moveTo>
                  <a:pt x="1150213" y="563384"/>
                </a:moveTo>
                <a:lnTo>
                  <a:pt x="1148372" y="515200"/>
                </a:lnTo>
                <a:lnTo>
                  <a:pt x="1142580" y="467296"/>
                </a:lnTo>
                <a:lnTo>
                  <a:pt x="1132827" y="419976"/>
                </a:lnTo>
                <a:lnTo>
                  <a:pt x="1119124" y="373519"/>
                </a:lnTo>
                <a:lnTo>
                  <a:pt x="1108405" y="345960"/>
                </a:lnTo>
                <a:lnTo>
                  <a:pt x="1108405" y="537667"/>
                </a:lnTo>
                <a:lnTo>
                  <a:pt x="1108265" y="588886"/>
                </a:lnTo>
                <a:lnTo>
                  <a:pt x="1103312" y="639889"/>
                </a:lnTo>
                <a:lnTo>
                  <a:pt x="1093571" y="690283"/>
                </a:lnTo>
                <a:lnTo>
                  <a:pt x="1079030" y="739660"/>
                </a:lnTo>
                <a:lnTo>
                  <a:pt x="1064856" y="776427"/>
                </a:lnTo>
                <a:lnTo>
                  <a:pt x="1048613" y="812647"/>
                </a:lnTo>
                <a:lnTo>
                  <a:pt x="1031087" y="848321"/>
                </a:lnTo>
                <a:lnTo>
                  <a:pt x="1013040" y="883399"/>
                </a:lnTo>
                <a:lnTo>
                  <a:pt x="998588" y="911453"/>
                </a:lnTo>
                <a:lnTo>
                  <a:pt x="984275" y="939965"/>
                </a:lnTo>
                <a:lnTo>
                  <a:pt x="957643" y="998486"/>
                </a:lnTo>
                <a:lnTo>
                  <a:pt x="942060" y="1040841"/>
                </a:lnTo>
                <a:lnTo>
                  <a:pt x="929233" y="1087818"/>
                </a:lnTo>
                <a:lnTo>
                  <a:pt x="921245" y="1138008"/>
                </a:lnTo>
                <a:lnTo>
                  <a:pt x="920127" y="1189977"/>
                </a:lnTo>
                <a:lnTo>
                  <a:pt x="927950" y="1242314"/>
                </a:lnTo>
                <a:lnTo>
                  <a:pt x="937120" y="1267294"/>
                </a:lnTo>
                <a:lnTo>
                  <a:pt x="925715" y="1266215"/>
                </a:lnTo>
                <a:lnTo>
                  <a:pt x="874191" y="1267079"/>
                </a:lnTo>
                <a:lnTo>
                  <a:pt x="822058" y="1271917"/>
                </a:lnTo>
                <a:lnTo>
                  <a:pt x="814933" y="1252893"/>
                </a:lnTo>
                <a:lnTo>
                  <a:pt x="802754" y="1203921"/>
                </a:lnTo>
                <a:lnTo>
                  <a:pt x="794334" y="1150467"/>
                </a:lnTo>
                <a:lnTo>
                  <a:pt x="789914" y="1095057"/>
                </a:lnTo>
                <a:lnTo>
                  <a:pt x="789673" y="1040231"/>
                </a:lnTo>
                <a:lnTo>
                  <a:pt x="793864" y="988542"/>
                </a:lnTo>
                <a:lnTo>
                  <a:pt x="802690" y="942517"/>
                </a:lnTo>
                <a:lnTo>
                  <a:pt x="826795" y="937514"/>
                </a:lnTo>
                <a:lnTo>
                  <a:pt x="849274" y="930376"/>
                </a:lnTo>
                <a:lnTo>
                  <a:pt x="885786" y="909612"/>
                </a:lnTo>
                <a:lnTo>
                  <a:pt x="904913" y="882167"/>
                </a:lnTo>
                <a:lnTo>
                  <a:pt x="907884" y="868502"/>
                </a:lnTo>
                <a:lnTo>
                  <a:pt x="907034" y="856462"/>
                </a:lnTo>
                <a:lnTo>
                  <a:pt x="906792" y="853020"/>
                </a:lnTo>
                <a:lnTo>
                  <a:pt x="903338" y="843673"/>
                </a:lnTo>
                <a:lnTo>
                  <a:pt x="897356" y="835723"/>
                </a:lnTo>
                <a:lnTo>
                  <a:pt x="889139" y="829487"/>
                </a:lnTo>
                <a:lnTo>
                  <a:pt x="879017" y="825309"/>
                </a:lnTo>
                <a:lnTo>
                  <a:pt x="867219" y="823976"/>
                </a:lnTo>
                <a:lnTo>
                  <a:pt x="867219" y="867689"/>
                </a:lnTo>
                <a:lnTo>
                  <a:pt x="865962" y="872477"/>
                </a:lnTo>
                <a:lnTo>
                  <a:pt x="832091" y="893064"/>
                </a:lnTo>
                <a:lnTo>
                  <a:pt x="820762" y="896670"/>
                </a:lnTo>
                <a:lnTo>
                  <a:pt x="821143" y="896010"/>
                </a:lnTo>
                <a:lnTo>
                  <a:pt x="853414" y="866203"/>
                </a:lnTo>
                <a:lnTo>
                  <a:pt x="862647" y="864120"/>
                </a:lnTo>
                <a:lnTo>
                  <a:pt x="865339" y="864133"/>
                </a:lnTo>
                <a:lnTo>
                  <a:pt x="867156" y="864425"/>
                </a:lnTo>
                <a:lnTo>
                  <a:pt x="867219" y="867689"/>
                </a:lnTo>
                <a:lnTo>
                  <a:pt x="867219" y="823976"/>
                </a:lnTo>
                <a:lnTo>
                  <a:pt x="822363" y="835761"/>
                </a:lnTo>
                <a:lnTo>
                  <a:pt x="793851" y="862711"/>
                </a:lnTo>
                <a:lnTo>
                  <a:pt x="780554" y="884770"/>
                </a:lnTo>
                <a:lnTo>
                  <a:pt x="780554" y="1277937"/>
                </a:lnTo>
                <a:lnTo>
                  <a:pt x="764070" y="1280375"/>
                </a:lnTo>
                <a:lnTo>
                  <a:pt x="709650" y="1290751"/>
                </a:lnTo>
                <a:lnTo>
                  <a:pt x="673379" y="1299197"/>
                </a:lnTo>
                <a:lnTo>
                  <a:pt x="672668" y="1273505"/>
                </a:lnTo>
                <a:lnTo>
                  <a:pt x="667715" y="1219111"/>
                </a:lnTo>
                <a:lnTo>
                  <a:pt x="659396" y="1166406"/>
                </a:lnTo>
                <a:lnTo>
                  <a:pt x="647750" y="1115529"/>
                </a:lnTo>
                <a:lnTo>
                  <a:pt x="632815" y="1066609"/>
                </a:lnTo>
                <a:lnTo>
                  <a:pt x="614641" y="1019797"/>
                </a:lnTo>
                <a:lnTo>
                  <a:pt x="593267" y="975233"/>
                </a:lnTo>
                <a:lnTo>
                  <a:pt x="594321" y="975055"/>
                </a:lnTo>
                <a:lnTo>
                  <a:pt x="620433" y="968883"/>
                </a:lnTo>
                <a:lnTo>
                  <a:pt x="645236" y="959827"/>
                </a:lnTo>
                <a:lnTo>
                  <a:pt x="668375" y="948118"/>
                </a:lnTo>
                <a:lnTo>
                  <a:pt x="689737" y="933856"/>
                </a:lnTo>
                <a:lnTo>
                  <a:pt x="692188" y="934834"/>
                </a:lnTo>
                <a:lnTo>
                  <a:pt x="742226" y="945349"/>
                </a:lnTo>
                <a:lnTo>
                  <a:pt x="759485" y="945883"/>
                </a:lnTo>
                <a:lnTo>
                  <a:pt x="751090" y="997635"/>
                </a:lnTo>
                <a:lnTo>
                  <a:pt x="747864" y="1053350"/>
                </a:lnTo>
                <a:lnTo>
                  <a:pt x="749363" y="1110767"/>
                </a:lnTo>
                <a:lnTo>
                  <a:pt x="755142" y="1167599"/>
                </a:lnTo>
                <a:lnTo>
                  <a:pt x="764743" y="1221600"/>
                </a:lnTo>
                <a:lnTo>
                  <a:pt x="777722" y="1270508"/>
                </a:lnTo>
                <a:lnTo>
                  <a:pt x="780554" y="1277937"/>
                </a:lnTo>
                <a:lnTo>
                  <a:pt x="780554" y="884770"/>
                </a:lnTo>
                <a:lnTo>
                  <a:pt x="778167" y="889266"/>
                </a:lnTo>
                <a:lnTo>
                  <a:pt x="771664" y="904532"/>
                </a:lnTo>
                <a:lnTo>
                  <a:pt x="759879" y="904875"/>
                </a:lnTo>
                <a:lnTo>
                  <a:pt x="758494" y="904913"/>
                </a:lnTo>
                <a:lnTo>
                  <a:pt x="745731" y="904570"/>
                </a:lnTo>
                <a:lnTo>
                  <a:pt x="733767" y="903478"/>
                </a:lnTo>
                <a:lnTo>
                  <a:pt x="722795" y="901623"/>
                </a:lnTo>
                <a:lnTo>
                  <a:pt x="725576" y="898156"/>
                </a:lnTo>
                <a:lnTo>
                  <a:pt x="728573" y="894168"/>
                </a:lnTo>
                <a:lnTo>
                  <a:pt x="731202" y="890346"/>
                </a:lnTo>
                <a:lnTo>
                  <a:pt x="740511" y="875030"/>
                </a:lnTo>
                <a:lnTo>
                  <a:pt x="742416" y="871905"/>
                </a:lnTo>
                <a:lnTo>
                  <a:pt x="752144" y="849566"/>
                </a:lnTo>
                <a:lnTo>
                  <a:pt x="758215" y="824014"/>
                </a:lnTo>
                <a:lnTo>
                  <a:pt x="758431" y="796010"/>
                </a:lnTo>
                <a:lnTo>
                  <a:pt x="750785" y="768045"/>
                </a:lnTo>
                <a:lnTo>
                  <a:pt x="736828" y="745883"/>
                </a:lnTo>
                <a:lnTo>
                  <a:pt x="735901" y="744410"/>
                </a:lnTo>
                <a:lnTo>
                  <a:pt x="717956" y="729145"/>
                </a:lnTo>
                <a:lnTo>
                  <a:pt x="717956" y="816457"/>
                </a:lnTo>
                <a:lnTo>
                  <a:pt x="714514" y="833031"/>
                </a:lnTo>
                <a:lnTo>
                  <a:pt x="693331" y="873315"/>
                </a:lnTo>
                <a:lnTo>
                  <a:pt x="683094" y="884923"/>
                </a:lnTo>
                <a:lnTo>
                  <a:pt x="664108" y="871601"/>
                </a:lnTo>
                <a:lnTo>
                  <a:pt x="648995" y="856310"/>
                </a:lnTo>
                <a:lnTo>
                  <a:pt x="638175" y="839482"/>
                </a:lnTo>
                <a:lnTo>
                  <a:pt x="632040" y="821474"/>
                </a:lnTo>
                <a:lnTo>
                  <a:pt x="631342" y="807999"/>
                </a:lnTo>
                <a:lnTo>
                  <a:pt x="634212" y="794181"/>
                </a:lnTo>
                <a:lnTo>
                  <a:pt x="661466" y="758875"/>
                </a:lnTo>
                <a:lnTo>
                  <a:pt x="678573" y="756513"/>
                </a:lnTo>
                <a:lnTo>
                  <a:pt x="682675" y="757199"/>
                </a:lnTo>
                <a:lnTo>
                  <a:pt x="713803" y="785418"/>
                </a:lnTo>
                <a:lnTo>
                  <a:pt x="717956" y="816457"/>
                </a:lnTo>
                <a:lnTo>
                  <a:pt x="717956" y="729145"/>
                </a:lnTo>
                <a:lnTo>
                  <a:pt x="715276" y="726859"/>
                </a:lnTo>
                <a:lnTo>
                  <a:pt x="690397" y="717118"/>
                </a:lnTo>
                <a:lnTo>
                  <a:pt x="671715" y="715886"/>
                </a:lnTo>
                <a:lnTo>
                  <a:pt x="653364" y="719493"/>
                </a:lnTo>
                <a:lnTo>
                  <a:pt x="620077" y="740460"/>
                </a:lnTo>
                <a:lnTo>
                  <a:pt x="594652" y="782256"/>
                </a:lnTo>
                <a:lnTo>
                  <a:pt x="590029" y="805929"/>
                </a:lnTo>
                <a:lnTo>
                  <a:pt x="591362" y="828484"/>
                </a:lnTo>
                <a:lnTo>
                  <a:pt x="611085" y="874445"/>
                </a:lnTo>
                <a:lnTo>
                  <a:pt x="648919" y="911872"/>
                </a:lnTo>
                <a:lnTo>
                  <a:pt x="634631" y="919530"/>
                </a:lnTo>
                <a:lnTo>
                  <a:pt x="586968" y="934681"/>
                </a:lnTo>
                <a:lnTo>
                  <a:pt x="570903" y="936752"/>
                </a:lnTo>
                <a:lnTo>
                  <a:pt x="564235" y="926376"/>
                </a:lnTo>
                <a:lnTo>
                  <a:pt x="556869" y="915416"/>
                </a:lnTo>
                <a:lnTo>
                  <a:pt x="528688" y="880846"/>
                </a:lnTo>
                <a:lnTo>
                  <a:pt x="519874" y="874293"/>
                </a:lnTo>
                <a:lnTo>
                  <a:pt x="519874" y="934021"/>
                </a:lnTo>
                <a:lnTo>
                  <a:pt x="503770" y="929957"/>
                </a:lnTo>
                <a:lnTo>
                  <a:pt x="460171" y="908634"/>
                </a:lnTo>
                <a:lnTo>
                  <a:pt x="448919" y="896467"/>
                </a:lnTo>
                <a:lnTo>
                  <a:pt x="449630" y="895451"/>
                </a:lnTo>
                <a:lnTo>
                  <a:pt x="450659" y="894473"/>
                </a:lnTo>
                <a:lnTo>
                  <a:pt x="452831" y="892619"/>
                </a:lnTo>
                <a:lnTo>
                  <a:pt x="455790" y="891311"/>
                </a:lnTo>
                <a:lnTo>
                  <a:pt x="460641" y="890485"/>
                </a:lnTo>
                <a:lnTo>
                  <a:pt x="462318" y="890485"/>
                </a:lnTo>
                <a:lnTo>
                  <a:pt x="500621" y="910704"/>
                </a:lnTo>
                <a:lnTo>
                  <a:pt x="519874" y="934021"/>
                </a:lnTo>
                <a:lnTo>
                  <a:pt x="519874" y="874293"/>
                </a:lnTo>
                <a:lnTo>
                  <a:pt x="511238" y="867879"/>
                </a:lnTo>
                <a:lnTo>
                  <a:pt x="491985" y="857415"/>
                </a:lnTo>
                <a:lnTo>
                  <a:pt x="473100" y="850861"/>
                </a:lnTo>
                <a:lnTo>
                  <a:pt x="460006" y="849579"/>
                </a:lnTo>
                <a:lnTo>
                  <a:pt x="446760" y="851496"/>
                </a:lnTo>
                <a:lnTo>
                  <a:pt x="410857" y="881532"/>
                </a:lnTo>
                <a:lnTo>
                  <a:pt x="408266" y="901471"/>
                </a:lnTo>
                <a:lnTo>
                  <a:pt x="408673" y="903401"/>
                </a:lnTo>
                <a:lnTo>
                  <a:pt x="436270" y="942073"/>
                </a:lnTo>
                <a:lnTo>
                  <a:pt x="488607" y="968248"/>
                </a:lnTo>
                <a:lnTo>
                  <a:pt x="548017" y="978357"/>
                </a:lnTo>
                <a:lnTo>
                  <a:pt x="570445" y="1021867"/>
                </a:lnTo>
                <a:lnTo>
                  <a:pt x="589521" y="1067841"/>
                </a:lnTo>
                <a:lnTo>
                  <a:pt x="605205" y="1116126"/>
                </a:lnTo>
                <a:lnTo>
                  <a:pt x="617448" y="1166571"/>
                </a:lnTo>
                <a:lnTo>
                  <a:pt x="626211" y="1219034"/>
                </a:lnTo>
                <a:lnTo>
                  <a:pt x="631444" y="1273352"/>
                </a:lnTo>
                <a:lnTo>
                  <a:pt x="632485" y="1308709"/>
                </a:lnTo>
                <a:lnTo>
                  <a:pt x="570750" y="1327454"/>
                </a:lnTo>
                <a:lnTo>
                  <a:pt x="546531" y="1337716"/>
                </a:lnTo>
                <a:lnTo>
                  <a:pt x="547395" y="1319441"/>
                </a:lnTo>
                <a:lnTo>
                  <a:pt x="541159" y="1275245"/>
                </a:lnTo>
                <a:lnTo>
                  <a:pt x="526961" y="1230693"/>
                </a:lnTo>
                <a:lnTo>
                  <a:pt x="505079" y="1186459"/>
                </a:lnTo>
                <a:lnTo>
                  <a:pt x="475805" y="1143203"/>
                </a:lnTo>
                <a:lnTo>
                  <a:pt x="439394" y="1101623"/>
                </a:lnTo>
                <a:lnTo>
                  <a:pt x="411607" y="1075029"/>
                </a:lnTo>
                <a:lnTo>
                  <a:pt x="382600" y="1049921"/>
                </a:lnTo>
                <a:lnTo>
                  <a:pt x="352945" y="1025944"/>
                </a:lnTo>
                <a:lnTo>
                  <a:pt x="299389" y="984110"/>
                </a:lnTo>
                <a:lnTo>
                  <a:pt x="275577" y="965085"/>
                </a:lnTo>
                <a:lnTo>
                  <a:pt x="229565" y="925334"/>
                </a:lnTo>
                <a:lnTo>
                  <a:pt x="193535" y="889000"/>
                </a:lnTo>
                <a:lnTo>
                  <a:pt x="160959" y="850430"/>
                </a:lnTo>
                <a:lnTo>
                  <a:pt x="131953" y="809879"/>
                </a:lnTo>
                <a:lnTo>
                  <a:pt x="106667" y="767626"/>
                </a:lnTo>
                <a:lnTo>
                  <a:pt x="85255" y="723900"/>
                </a:lnTo>
                <a:lnTo>
                  <a:pt x="67843" y="678980"/>
                </a:lnTo>
                <a:lnTo>
                  <a:pt x="54571" y="633120"/>
                </a:lnTo>
                <a:lnTo>
                  <a:pt x="45580" y="586587"/>
                </a:lnTo>
                <a:lnTo>
                  <a:pt x="40970" y="536740"/>
                </a:lnTo>
                <a:lnTo>
                  <a:pt x="41490" y="487070"/>
                </a:lnTo>
                <a:lnTo>
                  <a:pt x="47002" y="438111"/>
                </a:lnTo>
                <a:lnTo>
                  <a:pt x="57365" y="390372"/>
                </a:lnTo>
                <a:lnTo>
                  <a:pt x="72453" y="344360"/>
                </a:lnTo>
                <a:lnTo>
                  <a:pt x="92100" y="300609"/>
                </a:lnTo>
                <a:lnTo>
                  <a:pt x="116179" y="259626"/>
                </a:lnTo>
                <a:lnTo>
                  <a:pt x="144551" y="221919"/>
                </a:lnTo>
                <a:lnTo>
                  <a:pt x="182270" y="182854"/>
                </a:lnTo>
                <a:lnTo>
                  <a:pt x="222758" y="149910"/>
                </a:lnTo>
                <a:lnTo>
                  <a:pt x="264883" y="122580"/>
                </a:lnTo>
                <a:lnTo>
                  <a:pt x="307467" y="100342"/>
                </a:lnTo>
                <a:lnTo>
                  <a:pt x="349402" y="82689"/>
                </a:lnTo>
                <a:lnTo>
                  <a:pt x="389521" y="69088"/>
                </a:lnTo>
                <a:lnTo>
                  <a:pt x="426681" y="59016"/>
                </a:lnTo>
                <a:lnTo>
                  <a:pt x="479158" y="48653"/>
                </a:lnTo>
                <a:lnTo>
                  <a:pt x="531583" y="42672"/>
                </a:lnTo>
                <a:lnTo>
                  <a:pt x="583628" y="40995"/>
                </a:lnTo>
                <a:lnTo>
                  <a:pt x="634923" y="43599"/>
                </a:lnTo>
                <a:lnTo>
                  <a:pt x="685126" y="50380"/>
                </a:lnTo>
                <a:lnTo>
                  <a:pt x="733894" y="61302"/>
                </a:lnTo>
                <a:lnTo>
                  <a:pt x="780872" y="76288"/>
                </a:lnTo>
                <a:lnTo>
                  <a:pt x="825715" y="95288"/>
                </a:lnTo>
                <a:lnTo>
                  <a:pt x="868057" y="118224"/>
                </a:lnTo>
                <a:lnTo>
                  <a:pt x="907567" y="145059"/>
                </a:lnTo>
                <a:lnTo>
                  <a:pt x="945197" y="176796"/>
                </a:lnTo>
                <a:lnTo>
                  <a:pt x="979690" y="212559"/>
                </a:lnTo>
                <a:lnTo>
                  <a:pt x="1010742" y="251879"/>
                </a:lnTo>
                <a:lnTo>
                  <a:pt x="1038021" y="294322"/>
                </a:lnTo>
                <a:lnTo>
                  <a:pt x="1061212" y="339458"/>
                </a:lnTo>
                <a:lnTo>
                  <a:pt x="1080008" y="386816"/>
                </a:lnTo>
                <a:lnTo>
                  <a:pt x="1094295" y="436245"/>
                </a:lnTo>
                <a:lnTo>
                  <a:pt x="1103757" y="486651"/>
                </a:lnTo>
                <a:lnTo>
                  <a:pt x="1108405" y="537667"/>
                </a:lnTo>
                <a:lnTo>
                  <a:pt x="1108405" y="345960"/>
                </a:lnTo>
                <a:lnTo>
                  <a:pt x="1081392" y="287312"/>
                </a:lnTo>
                <a:lnTo>
                  <a:pt x="1057427" y="247091"/>
                </a:lnTo>
                <a:lnTo>
                  <a:pt x="1030363" y="209181"/>
                </a:lnTo>
                <a:lnTo>
                  <a:pt x="1000404" y="173888"/>
                </a:lnTo>
                <a:lnTo>
                  <a:pt x="967778" y="141490"/>
                </a:lnTo>
                <a:lnTo>
                  <a:pt x="932675" y="112306"/>
                </a:lnTo>
                <a:lnTo>
                  <a:pt x="894156" y="85864"/>
                </a:lnTo>
                <a:lnTo>
                  <a:pt x="853109" y="62877"/>
                </a:lnTo>
                <a:lnTo>
                  <a:pt x="809840" y="43370"/>
                </a:lnTo>
                <a:lnTo>
                  <a:pt x="764616" y="27406"/>
                </a:lnTo>
                <a:lnTo>
                  <a:pt x="717740" y="15049"/>
                </a:lnTo>
                <a:lnTo>
                  <a:pt x="669467" y="6324"/>
                </a:lnTo>
                <a:lnTo>
                  <a:pt x="620102" y="1295"/>
                </a:lnTo>
                <a:lnTo>
                  <a:pt x="569925" y="0"/>
                </a:lnTo>
                <a:lnTo>
                  <a:pt x="519214" y="2501"/>
                </a:lnTo>
                <a:lnTo>
                  <a:pt x="468249" y="8851"/>
                </a:lnTo>
                <a:lnTo>
                  <a:pt x="417309" y="19088"/>
                </a:lnTo>
                <a:lnTo>
                  <a:pt x="377431" y="29933"/>
                </a:lnTo>
                <a:lnTo>
                  <a:pt x="334340" y="44602"/>
                </a:lnTo>
                <a:lnTo>
                  <a:pt x="289280" y="63665"/>
                </a:lnTo>
                <a:lnTo>
                  <a:pt x="243433" y="87693"/>
                </a:lnTo>
                <a:lnTo>
                  <a:pt x="198031" y="117271"/>
                </a:lnTo>
                <a:lnTo>
                  <a:pt x="154279" y="152984"/>
                </a:lnTo>
                <a:lnTo>
                  <a:pt x="113411" y="195389"/>
                </a:lnTo>
                <a:lnTo>
                  <a:pt x="85623" y="231800"/>
                </a:lnTo>
                <a:lnTo>
                  <a:pt x="61518" y="271056"/>
                </a:lnTo>
                <a:lnTo>
                  <a:pt x="41211" y="312775"/>
                </a:lnTo>
                <a:lnTo>
                  <a:pt x="24790" y="356552"/>
                </a:lnTo>
                <a:lnTo>
                  <a:pt x="12382" y="402005"/>
                </a:lnTo>
                <a:lnTo>
                  <a:pt x="4076" y="448729"/>
                </a:lnTo>
                <a:lnTo>
                  <a:pt x="0" y="496328"/>
                </a:lnTo>
                <a:lnTo>
                  <a:pt x="241" y="544423"/>
                </a:lnTo>
                <a:lnTo>
                  <a:pt x="4927" y="592594"/>
                </a:lnTo>
                <a:lnTo>
                  <a:pt x="14541" y="642556"/>
                </a:lnTo>
                <a:lnTo>
                  <a:pt x="28740" y="691756"/>
                </a:lnTo>
                <a:lnTo>
                  <a:pt x="47371" y="739914"/>
                </a:lnTo>
                <a:lnTo>
                  <a:pt x="70256" y="786765"/>
                </a:lnTo>
                <a:lnTo>
                  <a:pt x="97282" y="832015"/>
                </a:lnTo>
                <a:lnTo>
                  <a:pt x="128257" y="875385"/>
                </a:lnTo>
                <a:lnTo>
                  <a:pt x="163055" y="916609"/>
                </a:lnTo>
                <a:lnTo>
                  <a:pt x="201510" y="955408"/>
                </a:lnTo>
                <a:lnTo>
                  <a:pt x="249148" y="996619"/>
                </a:lnTo>
                <a:lnTo>
                  <a:pt x="326872" y="1057732"/>
                </a:lnTo>
                <a:lnTo>
                  <a:pt x="355625" y="1080960"/>
                </a:lnTo>
                <a:lnTo>
                  <a:pt x="410121" y="1130414"/>
                </a:lnTo>
                <a:lnTo>
                  <a:pt x="448119" y="1174610"/>
                </a:lnTo>
                <a:lnTo>
                  <a:pt x="477012" y="1220343"/>
                </a:lnTo>
                <a:lnTo>
                  <a:pt x="496366" y="1266609"/>
                </a:lnTo>
                <a:lnTo>
                  <a:pt x="505764" y="1312392"/>
                </a:lnTo>
                <a:lnTo>
                  <a:pt x="504748" y="1356677"/>
                </a:lnTo>
                <a:lnTo>
                  <a:pt x="508317" y="1357198"/>
                </a:lnTo>
                <a:lnTo>
                  <a:pt x="467931" y="1393037"/>
                </a:lnTo>
                <a:lnTo>
                  <a:pt x="456717" y="1432204"/>
                </a:lnTo>
                <a:lnTo>
                  <a:pt x="458546" y="1446022"/>
                </a:lnTo>
                <a:lnTo>
                  <a:pt x="475526" y="1516862"/>
                </a:lnTo>
                <a:lnTo>
                  <a:pt x="475564" y="1517523"/>
                </a:lnTo>
                <a:lnTo>
                  <a:pt x="475830" y="1518107"/>
                </a:lnTo>
                <a:lnTo>
                  <a:pt x="480047" y="1535658"/>
                </a:lnTo>
                <a:lnTo>
                  <a:pt x="499846" y="1611287"/>
                </a:lnTo>
                <a:lnTo>
                  <a:pt x="518248" y="1673758"/>
                </a:lnTo>
                <a:lnTo>
                  <a:pt x="535584" y="1723859"/>
                </a:lnTo>
                <a:lnTo>
                  <a:pt x="552157" y="1762404"/>
                </a:lnTo>
                <a:lnTo>
                  <a:pt x="584250" y="1808099"/>
                </a:lnTo>
                <a:lnTo>
                  <a:pt x="648017" y="1825205"/>
                </a:lnTo>
                <a:lnTo>
                  <a:pt x="701357" y="1827517"/>
                </a:lnTo>
                <a:lnTo>
                  <a:pt x="755624" y="1825409"/>
                </a:lnTo>
                <a:lnTo>
                  <a:pt x="806081" y="1820481"/>
                </a:lnTo>
                <a:lnTo>
                  <a:pt x="847966" y="1814347"/>
                </a:lnTo>
                <a:lnTo>
                  <a:pt x="975055" y="1781784"/>
                </a:lnTo>
                <a:lnTo>
                  <a:pt x="1037983" y="1759000"/>
                </a:lnTo>
                <a:lnTo>
                  <a:pt x="1072857" y="1739544"/>
                </a:lnTo>
                <a:lnTo>
                  <a:pt x="1078699" y="1732851"/>
                </a:lnTo>
                <a:lnTo>
                  <a:pt x="1087678" y="1722577"/>
                </a:lnTo>
                <a:lnTo>
                  <a:pt x="1090460" y="1707261"/>
                </a:lnTo>
                <a:lnTo>
                  <a:pt x="1089482" y="1680806"/>
                </a:lnTo>
                <a:lnTo>
                  <a:pt x="1086866" y="1612531"/>
                </a:lnTo>
                <a:lnTo>
                  <a:pt x="1083983" y="1547418"/>
                </a:lnTo>
                <a:lnTo>
                  <a:pt x="1080655" y="1487081"/>
                </a:lnTo>
                <a:lnTo>
                  <a:pt x="1076718" y="1433131"/>
                </a:lnTo>
                <a:lnTo>
                  <a:pt x="1071981" y="1387144"/>
                </a:lnTo>
                <a:lnTo>
                  <a:pt x="1059497" y="1325549"/>
                </a:lnTo>
                <a:lnTo>
                  <a:pt x="1049312" y="1311008"/>
                </a:lnTo>
                <a:lnTo>
                  <a:pt x="1049312" y="1705317"/>
                </a:lnTo>
                <a:lnTo>
                  <a:pt x="1039050" y="1712582"/>
                </a:lnTo>
                <a:lnTo>
                  <a:pt x="956284" y="1744446"/>
                </a:lnTo>
                <a:lnTo>
                  <a:pt x="866381" y="1768741"/>
                </a:lnTo>
                <a:lnTo>
                  <a:pt x="778700" y="1782241"/>
                </a:lnTo>
                <a:lnTo>
                  <a:pt x="720305" y="1786102"/>
                </a:lnTo>
                <a:lnTo>
                  <a:pt x="662114" y="1785137"/>
                </a:lnTo>
                <a:lnTo>
                  <a:pt x="611568" y="1777187"/>
                </a:lnTo>
                <a:lnTo>
                  <a:pt x="581850" y="1729625"/>
                </a:lnTo>
                <a:lnTo>
                  <a:pt x="566153" y="1687410"/>
                </a:lnTo>
                <a:lnTo>
                  <a:pt x="547204" y="1626641"/>
                </a:lnTo>
                <a:lnTo>
                  <a:pt x="524764" y="1544091"/>
                </a:lnTo>
                <a:lnTo>
                  <a:pt x="519379" y="1521955"/>
                </a:lnTo>
                <a:lnTo>
                  <a:pt x="559930" y="1496860"/>
                </a:lnTo>
                <a:lnTo>
                  <a:pt x="618350" y="1470748"/>
                </a:lnTo>
                <a:lnTo>
                  <a:pt x="680643" y="1450162"/>
                </a:lnTo>
                <a:lnTo>
                  <a:pt x="744474" y="1434452"/>
                </a:lnTo>
                <a:lnTo>
                  <a:pt x="807491" y="1422971"/>
                </a:lnTo>
                <a:lnTo>
                  <a:pt x="867384" y="1415059"/>
                </a:lnTo>
                <a:lnTo>
                  <a:pt x="921791" y="1410055"/>
                </a:lnTo>
                <a:lnTo>
                  <a:pt x="968387" y="1407312"/>
                </a:lnTo>
                <a:lnTo>
                  <a:pt x="1028801" y="1405978"/>
                </a:lnTo>
                <a:lnTo>
                  <a:pt x="1032852" y="1406029"/>
                </a:lnTo>
                <a:lnTo>
                  <a:pt x="1033119" y="1408010"/>
                </a:lnTo>
                <a:lnTo>
                  <a:pt x="1037628" y="1459395"/>
                </a:lnTo>
                <a:lnTo>
                  <a:pt x="1038098" y="1466900"/>
                </a:lnTo>
                <a:lnTo>
                  <a:pt x="1020445" y="1467421"/>
                </a:lnTo>
                <a:lnTo>
                  <a:pt x="984440" y="1469351"/>
                </a:lnTo>
                <a:lnTo>
                  <a:pt x="939165" y="1473047"/>
                </a:lnTo>
                <a:lnTo>
                  <a:pt x="886777" y="1479080"/>
                </a:lnTo>
                <a:lnTo>
                  <a:pt x="829437" y="1488020"/>
                </a:lnTo>
                <a:lnTo>
                  <a:pt x="769302" y="1500454"/>
                </a:lnTo>
                <a:lnTo>
                  <a:pt x="708533" y="1516951"/>
                </a:lnTo>
                <a:lnTo>
                  <a:pt x="649287" y="1538084"/>
                </a:lnTo>
                <a:lnTo>
                  <a:pt x="593712" y="1564436"/>
                </a:lnTo>
                <a:lnTo>
                  <a:pt x="583120" y="1584502"/>
                </a:lnTo>
                <a:lnTo>
                  <a:pt x="585571" y="1592262"/>
                </a:lnTo>
                <a:lnTo>
                  <a:pt x="589902" y="1600073"/>
                </a:lnTo>
                <a:lnTo>
                  <a:pt x="598639" y="1604022"/>
                </a:lnTo>
                <a:lnTo>
                  <a:pt x="607047" y="1602574"/>
                </a:lnTo>
                <a:lnTo>
                  <a:pt x="609180" y="1602206"/>
                </a:lnTo>
                <a:lnTo>
                  <a:pt x="611327" y="1601444"/>
                </a:lnTo>
                <a:lnTo>
                  <a:pt x="613625" y="1600352"/>
                </a:lnTo>
                <a:lnTo>
                  <a:pt x="672795" y="1572945"/>
                </a:lnTo>
                <a:lnTo>
                  <a:pt x="736638" y="1551559"/>
                </a:lnTo>
                <a:lnTo>
                  <a:pt x="802093" y="1535430"/>
                </a:lnTo>
                <a:lnTo>
                  <a:pt x="866076" y="1523822"/>
                </a:lnTo>
                <a:lnTo>
                  <a:pt x="925499" y="1515999"/>
                </a:lnTo>
                <a:lnTo>
                  <a:pt x="977290" y="1511198"/>
                </a:lnTo>
                <a:lnTo>
                  <a:pt x="1018362" y="1508696"/>
                </a:lnTo>
                <a:lnTo>
                  <a:pt x="1040739" y="1507921"/>
                </a:lnTo>
                <a:lnTo>
                  <a:pt x="1041311" y="1516761"/>
                </a:lnTo>
                <a:lnTo>
                  <a:pt x="1044016" y="1570774"/>
                </a:lnTo>
                <a:lnTo>
                  <a:pt x="1031290" y="1570062"/>
                </a:lnTo>
                <a:lnTo>
                  <a:pt x="991908" y="1570037"/>
                </a:lnTo>
                <a:lnTo>
                  <a:pt x="941006" y="1573123"/>
                </a:lnTo>
                <a:lnTo>
                  <a:pt x="880402" y="1581061"/>
                </a:lnTo>
                <a:lnTo>
                  <a:pt x="811949" y="1595564"/>
                </a:lnTo>
                <a:lnTo>
                  <a:pt x="737450" y="1618361"/>
                </a:lnTo>
                <a:lnTo>
                  <a:pt x="723887" y="1636572"/>
                </a:lnTo>
                <a:lnTo>
                  <a:pt x="725068" y="1644637"/>
                </a:lnTo>
                <a:lnTo>
                  <a:pt x="729284" y="1651609"/>
                </a:lnTo>
                <a:lnTo>
                  <a:pt x="735647" y="1656257"/>
                </a:lnTo>
                <a:lnTo>
                  <a:pt x="743292" y="1658188"/>
                </a:lnTo>
                <a:lnTo>
                  <a:pt x="751382" y="1656994"/>
                </a:lnTo>
                <a:lnTo>
                  <a:pt x="832980" y="1632724"/>
                </a:lnTo>
                <a:lnTo>
                  <a:pt x="906741" y="1618691"/>
                </a:lnTo>
                <a:lnTo>
                  <a:pt x="969645" y="1612315"/>
                </a:lnTo>
                <a:lnTo>
                  <a:pt x="1018654" y="1611007"/>
                </a:lnTo>
                <a:lnTo>
                  <a:pt x="1045794" y="1611998"/>
                </a:lnTo>
                <a:lnTo>
                  <a:pt x="1046657" y="1632432"/>
                </a:lnTo>
                <a:lnTo>
                  <a:pt x="1048512" y="1682203"/>
                </a:lnTo>
                <a:lnTo>
                  <a:pt x="1049312" y="1705317"/>
                </a:lnTo>
                <a:lnTo>
                  <a:pt x="1049312" y="1311008"/>
                </a:lnTo>
                <a:lnTo>
                  <a:pt x="1041069" y="1299235"/>
                </a:lnTo>
                <a:lnTo>
                  <a:pt x="1027214" y="1290891"/>
                </a:lnTo>
                <a:lnTo>
                  <a:pt x="1027214" y="1364919"/>
                </a:lnTo>
                <a:lnTo>
                  <a:pt x="1005801" y="1364996"/>
                </a:lnTo>
                <a:lnTo>
                  <a:pt x="930262" y="1368018"/>
                </a:lnTo>
                <a:lnTo>
                  <a:pt x="880973" y="1372006"/>
                </a:lnTo>
                <a:lnTo>
                  <a:pt x="826325" y="1378369"/>
                </a:lnTo>
                <a:lnTo>
                  <a:pt x="768057" y="1387640"/>
                </a:lnTo>
                <a:lnTo>
                  <a:pt x="707910" y="1400340"/>
                </a:lnTo>
                <a:lnTo>
                  <a:pt x="647623" y="1417015"/>
                </a:lnTo>
                <a:lnTo>
                  <a:pt x="588937" y="1438198"/>
                </a:lnTo>
                <a:lnTo>
                  <a:pt x="533590" y="1464411"/>
                </a:lnTo>
                <a:lnTo>
                  <a:pt x="509143" y="1479880"/>
                </a:lnTo>
                <a:lnTo>
                  <a:pt x="498614" y="1436535"/>
                </a:lnTo>
                <a:lnTo>
                  <a:pt x="496798" y="1428902"/>
                </a:lnTo>
                <a:lnTo>
                  <a:pt x="498106" y="1422019"/>
                </a:lnTo>
                <a:lnTo>
                  <a:pt x="502564" y="1414983"/>
                </a:lnTo>
                <a:lnTo>
                  <a:pt x="531723" y="1389735"/>
                </a:lnTo>
                <a:lnTo>
                  <a:pt x="577710" y="1368552"/>
                </a:lnTo>
                <a:lnTo>
                  <a:pt x="630656" y="1351559"/>
                </a:lnTo>
                <a:lnTo>
                  <a:pt x="680732" y="1338935"/>
                </a:lnTo>
                <a:lnTo>
                  <a:pt x="718058" y="1330845"/>
                </a:lnTo>
                <a:lnTo>
                  <a:pt x="767295" y="1321460"/>
                </a:lnTo>
                <a:lnTo>
                  <a:pt x="853643" y="1309979"/>
                </a:lnTo>
                <a:lnTo>
                  <a:pt x="921981" y="1307503"/>
                </a:lnTo>
                <a:lnTo>
                  <a:pt x="972515" y="1312659"/>
                </a:lnTo>
                <a:lnTo>
                  <a:pt x="1005522" y="1324051"/>
                </a:lnTo>
                <a:lnTo>
                  <a:pt x="1021232" y="1340294"/>
                </a:lnTo>
                <a:lnTo>
                  <a:pt x="1027214" y="1364919"/>
                </a:lnTo>
                <a:lnTo>
                  <a:pt x="1027214" y="1290891"/>
                </a:lnTo>
                <a:lnTo>
                  <a:pt x="1011237" y="1281264"/>
                </a:lnTo>
                <a:lnTo>
                  <a:pt x="1007071" y="1280134"/>
                </a:lnTo>
                <a:lnTo>
                  <a:pt x="983018" y="1273581"/>
                </a:lnTo>
                <a:lnTo>
                  <a:pt x="967536" y="1230757"/>
                </a:lnTo>
                <a:lnTo>
                  <a:pt x="961110" y="1184808"/>
                </a:lnTo>
                <a:lnTo>
                  <a:pt x="962533" y="1138834"/>
                </a:lnTo>
                <a:lnTo>
                  <a:pt x="970000" y="1094155"/>
                </a:lnTo>
                <a:lnTo>
                  <a:pt x="981684" y="1052131"/>
                </a:lnTo>
                <a:lnTo>
                  <a:pt x="995756" y="1014069"/>
                </a:lnTo>
                <a:lnTo>
                  <a:pt x="1021549" y="957529"/>
                </a:lnTo>
                <a:lnTo>
                  <a:pt x="1049718" y="902220"/>
                </a:lnTo>
                <a:lnTo>
                  <a:pt x="1068273" y="866140"/>
                </a:lnTo>
                <a:lnTo>
                  <a:pt x="1086358" y="829360"/>
                </a:lnTo>
                <a:lnTo>
                  <a:pt x="1103198" y="791730"/>
                </a:lnTo>
                <a:lnTo>
                  <a:pt x="1118069" y="753110"/>
                </a:lnTo>
                <a:lnTo>
                  <a:pt x="1132039" y="706704"/>
                </a:lnTo>
                <a:lnTo>
                  <a:pt x="1142047" y="659422"/>
                </a:lnTo>
                <a:lnTo>
                  <a:pt x="1148105" y="611555"/>
                </a:lnTo>
                <a:lnTo>
                  <a:pt x="1150213" y="563384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456282" y="2101269"/>
            <a:ext cx="310515" cy="157480"/>
          </a:xfrm>
          <a:custGeom>
            <a:avLst/>
            <a:gdLst/>
            <a:ahLst/>
            <a:cxnLst/>
            <a:rect l="l" t="t" r="r" b="b"/>
            <a:pathLst>
              <a:path w="310515" h="157480">
                <a:moveTo>
                  <a:pt x="272407" y="150585"/>
                </a:moveTo>
                <a:lnTo>
                  <a:pt x="228909" y="156924"/>
                </a:lnTo>
                <a:lnTo>
                  <a:pt x="207808" y="153438"/>
                </a:lnTo>
                <a:lnTo>
                  <a:pt x="171861" y="145510"/>
                </a:lnTo>
                <a:lnTo>
                  <a:pt x="127656" y="133257"/>
                </a:lnTo>
                <a:lnTo>
                  <a:pt x="81779" y="116797"/>
                </a:lnTo>
                <a:lnTo>
                  <a:pt x="40820" y="96248"/>
                </a:lnTo>
                <a:lnTo>
                  <a:pt x="11364" y="71727"/>
                </a:lnTo>
                <a:lnTo>
                  <a:pt x="0" y="43352"/>
                </a:lnTo>
                <a:lnTo>
                  <a:pt x="13314" y="11240"/>
                </a:lnTo>
                <a:lnTo>
                  <a:pt x="22423" y="3911"/>
                </a:lnTo>
                <a:lnTo>
                  <a:pt x="33244" y="563"/>
                </a:lnTo>
                <a:lnTo>
                  <a:pt x="44881" y="0"/>
                </a:lnTo>
                <a:lnTo>
                  <a:pt x="56438" y="1024"/>
                </a:lnTo>
                <a:lnTo>
                  <a:pt x="163646" y="14730"/>
                </a:lnTo>
                <a:lnTo>
                  <a:pt x="217255" y="21558"/>
                </a:lnTo>
                <a:lnTo>
                  <a:pt x="270841" y="28363"/>
                </a:lnTo>
                <a:lnTo>
                  <a:pt x="305415" y="44762"/>
                </a:lnTo>
                <a:lnTo>
                  <a:pt x="310479" y="63168"/>
                </a:lnTo>
                <a:lnTo>
                  <a:pt x="309555" y="94030"/>
                </a:lnTo>
                <a:lnTo>
                  <a:pt x="298076" y="126394"/>
                </a:lnTo>
                <a:lnTo>
                  <a:pt x="272407" y="150585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809942" y="960649"/>
            <a:ext cx="167005" cy="308610"/>
          </a:xfrm>
          <a:custGeom>
            <a:avLst/>
            <a:gdLst/>
            <a:ahLst/>
            <a:cxnLst/>
            <a:rect l="l" t="t" r="r" b="b"/>
            <a:pathLst>
              <a:path w="167004" h="308609">
                <a:moveTo>
                  <a:pt x="36143" y="308222"/>
                </a:moveTo>
                <a:lnTo>
                  <a:pt x="8260" y="294862"/>
                </a:lnTo>
                <a:lnTo>
                  <a:pt x="2341" y="285863"/>
                </a:lnTo>
                <a:lnTo>
                  <a:pt x="0" y="275157"/>
                </a:lnTo>
                <a:lnTo>
                  <a:pt x="148" y="263630"/>
                </a:lnTo>
                <a:lnTo>
                  <a:pt x="1698" y="252170"/>
                </a:lnTo>
                <a:lnTo>
                  <a:pt x="19632" y="145831"/>
                </a:lnTo>
                <a:lnTo>
                  <a:pt x="28578" y="92675"/>
                </a:lnTo>
                <a:lnTo>
                  <a:pt x="37494" y="39505"/>
                </a:lnTo>
                <a:lnTo>
                  <a:pt x="58610" y="2078"/>
                </a:lnTo>
                <a:lnTo>
                  <a:pt x="70095" y="0"/>
                </a:lnTo>
                <a:lnTo>
                  <a:pt x="101956" y="3987"/>
                </a:lnTo>
                <a:lnTo>
                  <a:pt x="139419" y="21477"/>
                </a:lnTo>
                <a:lnTo>
                  <a:pt x="166354" y="50749"/>
                </a:lnTo>
                <a:lnTo>
                  <a:pt x="166633" y="90085"/>
                </a:lnTo>
                <a:lnTo>
                  <a:pt x="159517" y="110057"/>
                </a:lnTo>
                <a:lnTo>
                  <a:pt x="147465" y="144373"/>
                </a:lnTo>
                <a:lnTo>
                  <a:pt x="131134" y="186666"/>
                </a:lnTo>
                <a:lnTo>
                  <a:pt x="111180" y="230566"/>
                </a:lnTo>
                <a:lnTo>
                  <a:pt x="88259" y="269705"/>
                </a:lnTo>
                <a:lnTo>
                  <a:pt x="63028" y="297713"/>
                </a:lnTo>
                <a:lnTo>
                  <a:pt x="36143" y="308222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081659" y="1010800"/>
            <a:ext cx="202565" cy="294005"/>
          </a:xfrm>
          <a:custGeom>
            <a:avLst/>
            <a:gdLst/>
            <a:ahLst/>
            <a:cxnLst/>
            <a:rect l="l" t="t" r="r" b="b"/>
            <a:pathLst>
              <a:path w="202565" h="294005">
                <a:moveTo>
                  <a:pt x="164062" y="293824"/>
                </a:moveTo>
                <a:lnTo>
                  <a:pt x="124422" y="275478"/>
                </a:lnTo>
                <a:lnTo>
                  <a:pt x="85062" y="220141"/>
                </a:lnTo>
                <a:lnTo>
                  <a:pt x="28045" y="134399"/>
                </a:lnTo>
                <a:lnTo>
                  <a:pt x="4041" y="88453"/>
                </a:lnTo>
                <a:lnTo>
                  <a:pt x="0" y="64331"/>
                </a:lnTo>
                <a:lnTo>
                  <a:pt x="5688" y="41066"/>
                </a:lnTo>
                <a:lnTo>
                  <a:pt x="43429" y="10016"/>
                </a:lnTo>
                <a:lnTo>
                  <a:pt x="92057" y="0"/>
                </a:lnTo>
                <a:lnTo>
                  <a:pt x="108333" y="2605"/>
                </a:lnTo>
                <a:lnTo>
                  <a:pt x="140363" y="25343"/>
                </a:lnTo>
                <a:lnTo>
                  <a:pt x="162531" y="66193"/>
                </a:lnTo>
                <a:lnTo>
                  <a:pt x="177452" y="115886"/>
                </a:lnTo>
                <a:lnTo>
                  <a:pt x="196016" y="204719"/>
                </a:lnTo>
                <a:lnTo>
                  <a:pt x="198955" y="216785"/>
                </a:lnTo>
                <a:lnTo>
                  <a:pt x="201314" y="228960"/>
                </a:lnTo>
                <a:lnTo>
                  <a:pt x="202529" y="241201"/>
                </a:lnTo>
                <a:lnTo>
                  <a:pt x="202031" y="253468"/>
                </a:lnTo>
                <a:lnTo>
                  <a:pt x="199112" y="265579"/>
                </a:lnTo>
                <a:lnTo>
                  <a:pt x="193532" y="276695"/>
                </a:lnTo>
                <a:lnTo>
                  <a:pt x="185419" y="285789"/>
                </a:lnTo>
                <a:lnTo>
                  <a:pt x="174905" y="291831"/>
                </a:lnTo>
                <a:lnTo>
                  <a:pt x="164062" y="293824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320302" y="1360591"/>
            <a:ext cx="282575" cy="182245"/>
          </a:xfrm>
          <a:custGeom>
            <a:avLst/>
            <a:gdLst/>
            <a:ahLst/>
            <a:cxnLst/>
            <a:rect l="l" t="t" r="r" b="b"/>
            <a:pathLst>
              <a:path w="282575" h="182244">
                <a:moveTo>
                  <a:pt x="57643" y="181252"/>
                </a:moveTo>
                <a:lnTo>
                  <a:pt x="11105" y="171236"/>
                </a:lnTo>
                <a:lnTo>
                  <a:pt x="0" y="145371"/>
                </a:lnTo>
                <a:lnTo>
                  <a:pt x="2390" y="136335"/>
                </a:lnTo>
                <a:lnTo>
                  <a:pt x="28708" y="107431"/>
                </a:lnTo>
                <a:lnTo>
                  <a:pt x="114434" y="47242"/>
                </a:lnTo>
                <a:lnTo>
                  <a:pt x="160471" y="16089"/>
                </a:lnTo>
                <a:lnTo>
                  <a:pt x="206022" y="0"/>
                </a:lnTo>
                <a:lnTo>
                  <a:pt x="229827" y="2584"/>
                </a:lnTo>
                <a:lnTo>
                  <a:pt x="265704" y="30584"/>
                </a:lnTo>
                <a:lnTo>
                  <a:pt x="282112" y="69427"/>
                </a:lnTo>
                <a:lnTo>
                  <a:pt x="281701" y="82978"/>
                </a:lnTo>
                <a:lnTo>
                  <a:pt x="263438" y="111158"/>
                </a:lnTo>
                <a:lnTo>
                  <a:pt x="225891" y="132916"/>
                </a:lnTo>
                <a:lnTo>
                  <a:pt x="178599" y="149552"/>
                </a:lnTo>
                <a:lnTo>
                  <a:pt x="92940" y="172653"/>
                </a:lnTo>
                <a:lnTo>
                  <a:pt x="81379" y="176130"/>
                </a:lnTo>
                <a:lnTo>
                  <a:pt x="69628" y="179155"/>
                </a:lnTo>
                <a:lnTo>
                  <a:pt x="57643" y="181252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572186" y="1472966"/>
            <a:ext cx="315595" cy="158115"/>
          </a:xfrm>
          <a:custGeom>
            <a:avLst/>
            <a:gdLst/>
            <a:ahLst/>
            <a:cxnLst/>
            <a:rect l="l" t="t" r="r" b="b"/>
            <a:pathLst>
              <a:path w="315595" h="158114">
                <a:moveTo>
                  <a:pt x="281736" y="157532"/>
                </a:moveTo>
                <a:lnTo>
                  <a:pt x="183903" y="153105"/>
                </a:lnTo>
                <a:lnTo>
                  <a:pt x="136308" y="148713"/>
                </a:lnTo>
                <a:lnTo>
                  <a:pt x="88759" y="142972"/>
                </a:lnTo>
                <a:lnTo>
                  <a:pt x="41303" y="135873"/>
                </a:lnTo>
                <a:lnTo>
                  <a:pt x="1473" y="110343"/>
                </a:lnTo>
                <a:lnTo>
                  <a:pt x="0" y="102804"/>
                </a:lnTo>
                <a:lnTo>
                  <a:pt x="68" y="95120"/>
                </a:lnTo>
                <a:lnTo>
                  <a:pt x="18124" y="34731"/>
                </a:lnTo>
                <a:lnTo>
                  <a:pt x="67189" y="0"/>
                </a:lnTo>
                <a:lnTo>
                  <a:pt x="109983" y="7173"/>
                </a:lnTo>
                <a:lnTo>
                  <a:pt x="147132" y="18448"/>
                </a:lnTo>
                <a:lnTo>
                  <a:pt x="193424" y="34575"/>
                </a:lnTo>
                <a:lnTo>
                  <a:pt x="241137" y="54935"/>
                </a:lnTo>
                <a:lnTo>
                  <a:pt x="282547" y="78907"/>
                </a:lnTo>
                <a:lnTo>
                  <a:pt x="309932" y="105870"/>
                </a:lnTo>
                <a:lnTo>
                  <a:pt x="315569" y="135205"/>
                </a:lnTo>
                <a:lnTo>
                  <a:pt x="303331" y="151403"/>
                </a:lnTo>
                <a:lnTo>
                  <a:pt x="281736" y="157532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420524" y="2014494"/>
            <a:ext cx="347345" cy="161925"/>
          </a:xfrm>
          <a:custGeom>
            <a:avLst/>
            <a:gdLst/>
            <a:ahLst/>
            <a:cxnLst/>
            <a:rect l="l" t="t" r="r" b="b"/>
            <a:pathLst>
              <a:path w="347345" h="161925">
                <a:moveTo>
                  <a:pt x="135168" y="154524"/>
                </a:moveTo>
                <a:lnTo>
                  <a:pt x="100718" y="159811"/>
                </a:lnTo>
                <a:lnTo>
                  <a:pt x="66755" y="161642"/>
                </a:lnTo>
                <a:lnTo>
                  <a:pt x="41887" y="156698"/>
                </a:lnTo>
                <a:lnTo>
                  <a:pt x="23278" y="136767"/>
                </a:lnTo>
                <a:lnTo>
                  <a:pt x="7051" y="103700"/>
                </a:lnTo>
                <a:lnTo>
                  <a:pt x="0" y="69089"/>
                </a:lnTo>
                <a:lnTo>
                  <a:pt x="8918" y="44525"/>
                </a:lnTo>
                <a:lnTo>
                  <a:pt x="68373" y="19553"/>
                </a:lnTo>
                <a:lnTo>
                  <a:pt x="113384" y="9335"/>
                </a:lnTo>
                <a:lnTo>
                  <a:pt x="163282" y="2380"/>
                </a:lnTo>
                <a:lnTo>
                  <a:pt x="214092" y="0"/>
                </a:lnTo>
                <a:lnTo>
                  <a:pt x="261835" y="3507"/>
                </a:lnTo>
                <a:lnTo>
                  <a:pt x="302536" y="14216"/>
                </a:lnTo>
                <a:lnTo>
                  <a:pt x="332217" y="33438"/>
                </a:lnTo>
                <a:lnTo>
                  <a:pt x="346904" y="62487"/>
                </a:lnTo>
                <a:lnTo>
                  <a:pt x="330022" y="85661"/>
                </a:lnTo>
                <a:lnTo>
                  <a:pt x="282864" y="110355"/>
                </a:lnTo>
                <a:lnTo>
                  <a:pt x="221375" y="132768"/>
                </a:lnTo>
                <a:lnTo>
                  <a:pt x="161496" y="149099"/>
                </a:lnTo>
                <a:lnTo>
                  <a:pt x="135168" y="154524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2643" y="2521949"/>
            <a:ext cx="234537" cy="229731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3905585" y="1937668"/>
            <a:ext cx="2418715" cy="8064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17195" marR="5080" indent="-405130">
              <a:lnSpc>
                <a:spcPct val="106800"/>
              </a:lnSpc>
              <a:spcBef>
                <a:spcPts val="100"/>
              </a:spcBef>
            </a:pPr>
            <a:r>
              <a:rPr sz="2400" b="1" spc="-65" dirty="0">
                <a:solidFill>
                  <a:srgbClr val="004AAC"/>
                </a:solidFill>
                <a:latin typeface="Verdana"/>
                <a:cs typeface="Verdana"/>
              </a:rPr>
              <a:t>A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p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254" dirty="0">
                <a:solidFill>
                  <a:srgbClr val="004AAC"/>
                </a:solidFill>
                <a:latin typeface="Verdana"/>
                <a:cs typeface="Verdana"/>
              </a:rPr>
              <a:t>r</a:t>
            </a:r>
            <a:r>
              <a:rPr sz="2400" b="1" spc="-185" dirty="0">
                <a:solidFill>
                  <a:srgbClr val="004AAC"/>
                </a:solidFill>
                <a:latin typeface="Verdana"/>
                <a:cs typeface="Verdana"/>
              </a:rPr>
              <a:t>t</a:t>
            </a:r>
            <a:r>
              <a:rPr sz="2400" b="1" spc="-280" dirty="0">
                <a:solidFill>
                  <a:srgbClr val="004AAC"/>
                </a:solidFill>
                <a:latin typeface="Verdana"/>
                <a:cs typeface="Verdana"/>
              </a:rPr>
              <a:t>e</a:t>
            </a:r>
            <a:r>
              <a:rPr sz="2400" b="1" spc="-225" dirty="0">
                <a:solidFill>
                  <a:srgbClr val="004AAC"/>
                </a:solidFill>
                <a:latin typeface="Verdana"/>
                <a:cs typeface="Verdana"/>
              </a:rPr>
              <a:t>s</a:t>
            </a:r>
            <a:r>
              <a:rPr sz="2400" b="1" spc="-16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di</a:t>
            </a:r>
            <a:r>
              <a:rPr sz="2400" b="1" spc="-254" dirty="0">
                <a:solidFill>
                  <a:srgbClr val="004AAC"/>
                </a:solidFill>
                <a:latin typeface="Verdana"/>
                <a:cs typeface="Verdana"/>
              </a:rPr>
              <a:t>r</a:t>
            </a:r>
            <a:r>
              <a:rPr sz="2400" b="1" spc="-280" dirty="0">
                <a:solidFill>
                  <a:srgbClr val="004AAC"/>
                </a:solidFill>
                <a:latin typeface="Verdana"/>
                <a:cs typeface="Verdana"/>
              </a:rPr>
              <a:t>e</a:t>
            </a:r>
            <a:r>
              <a:rPr sz="2400" b="1" spc="-204" dirty="0">
                <a:solidFill>
                  <a:srgbClr val="004AAC"/>
                </a:solidFill>
                <a:latin typeface="Verdana"/>
                <a:cs typeface="Verdana"/>
              </a:rPr>
              <a:t>c</a:t>
            </a:r>
            <a:r>
              <a:rPr sz="2400" b="1" spc="-185" dirty="0">
                <a:solidFill>
                  <a:srgbClr val="004AAC"/>
                </a:solidFill>
                <a:latin typeface="Verdana"/>
                <a:cs typeface="Verdana"/>
              </a:rPr>
              <a:t>t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160" dirty="0">
                <a:solidFill>
                  <a:srgbClr val="004AAC"/>
                </a:solidFill>
                <a:latin typeface="Verdana"/>
                <a:cs typeface="Verdana"/>
              </a:rPr>
              <a:t>s  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d</a:t>
            </a:r>
            <a:r>
              <a:rPr sz="2400" b="1" spc="-280" dirty="0">
                <a:solidFill>
                  <a:srgbClr val="004AAC"/>
                </a:solidFill>
                <a:latin typeface="Verdana"/>
                <a:cs typeface="Verdana"/>
              </a:rPr>
              <a:t>e</a:t>
            </a:r>
            <a:r>
              <a:rPr sz="2400" b="1" spc="-16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400" b="1" spc="-254" dirty="0">
                <a:solidFill>
                  <a:srgbClr val="004AAC"/>
                </a:solidFill>
                <a:latin typeface="Verdana"/>
                <a:cs typeface="Verdana"/>
              </a:rPr>
              <a:t>r</a:t>
            </a:r>
            <a:r>
              <a:rPr sz="2400" b="1" spc="-280" dirty="0">
                <a:solidFill>
                  <a:srgbClr val="004AAC"/>
                </a:solidFill>
                <a:latin typeface="Verdana"/>
                <a:cs typeface="Verdana"/>
              </a:rPr>
              <a:t>e</a:t>
            </a:r>
            <a:r>
              <a:rPr sz="2400" b="1" spc="-204" dirty="0">
                <a:solidFill>
                  <a:srgbClr val="004AAC"/>
                </a:solidFill>
                <a:latin typeface="Verdana"/>
                <a:cs typeface="Verdana"/>
              </a:rPr>
              <a:t>c</a:t>
            </a:r>
            <a:r>
              <a:rPr sz="2400" b="1" spc="-280" dirty="0">
                <a:solidFill>
                  <a:srgbClr val="004AAC"/>
                </a:solidFill>
                <a:latin typeface="Verdana"/>
                <a:cs typeface="Verdana"/>
              </a:rPr>
              <a:t>u</a:t>
            </a:r>
            <a:r>
              <a:rPr sz="2400" b="1" spc="-254" dirty="0">
                <a:solidFill>
                  <a:srgbClr val="004AAC"/>
                </a:solidFill>
                <a:latin typeface="Verdana"/>
                <a:cs typeface="Verdana"/>
              </a:rPr>
              <a:t>r</a:t>
            </a:r>
            <a:r>
              <a:rPr sz="2400" b="1" spc="-225" dirty="0">
                <a:solidFill>
                  <a:srgbClr val="004AAC"/>
                </a:solidFill>
                <a:latin typeface="Verdana"/>
                <a:cs typeface="Verdana"/>
              </a:rPr>
              <a:t>s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225" dirty="0">
                <a:solidFill>
                  <a:srgbClr val="004AAC"/>
                </a:solidFill>
                <a:latin typeface="Verdana"/>
                <a:cs typeface="Verdana"/>
              </a:rPr>
              <a:t>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577727" y="5214430"/>
            <a:ext cx="6092825" cy="24923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4165600" indent="-48260">
              <a:lnSpc>
                <a:spcPct val="106800"/>
              </a:lnSpc>
              <a:spcBef>
                <a:spcPts val="100"/>
              </a:spcBef>
            </a:pPr>
            <a:r>
              <a:rPr sz="2400" b="1" spc="-105" dirty="0">
                <a:solidFill>
                  <a:srgbClr val="004AAC"/>
                </a:solidFill>
                <a:latin typeface="Verdana"/>
                <a:cs typeface="Verdana"/>
              </a:rPr>
              <a:t>V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l</a:t>
            </a:r>
            <a:r>
              <a:rPr sz="2400" b="1" spc="-280" dirty="0">
                <a:solidFill>
                  <a:srgbClr val="004AAC"/>
                </a:solidFill>
                <a:latin typeface="Verdana"/>
                <a:cs typeface="Verdana"/>
              </a:rPr>
              <a:t>u</a:t>
            </a:r>
            <a:r>
              <a:rPr sz="2400" b="1" spc="-265" dirty="0">
                <a:solidFill>
                  <a:srgbClr val="004AAC"/>
                </a:solidFill>
                <a:latin typeface="Verdana"/>
                <a:cs typeface="Verdana"/>
              </a:rPr>
              <a:t>n</a:t>
            </a:r>
            <a:r>
              <a:rPr sz="2400" b="1" spc="-185" dirty="0">
                <a:solidFill>
                  <a:srgbClr val="004AAC"/>
                </a:solidFill>
                <a:latin typeface="Verdana"/>
                <a:cs typeface="Verdana"/>
              </a:rPr>
              <a:t>t</a:t>
            </a:r>
            <a:r>
              <a:rPr sz="2400" b="1" spc="-120" dirty="0">
                <a:solidFill>
                  <a:srgbClr val="004AAC"/>
                </a:solidFill>
                <a:latin typeface="Verdana"/>
                <a:cs typeface="Verdana"/>
              </a:rPr>
              <a:t>a</a:t>
            </a:r>
            <a:r>
              <a:rPr sz="2400" b="1" spc="-254" dirty="0">
                <a:solidFill>
                  <a:srgbClr val="004AAC"/>
                </a:solidFill>
                <a:latin typeface="Verdana"/>
                <a:cs typeface="Verdana"/>
              </a:rPr>
              <a:t>r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i</a:t>
            </a:r>
            <a:r>
              <a:rPr sz="2400" b="1" spc="-120" dirty="0">
                <a:solidFill>
                  <a:srgbClr val="004AAC"/>
                </a:solidFill>
                <a:latin typeface="Verdana"/>
                <a:cs typeface="Verdana"/>
              </a:rPr>
              <a:t>a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d</a:t>
            </a:r>
            <a:r>
              <a:rPr sz="2400" b="1" spc="-155" dirty="0">
                <a:solidFill>
                  <a:srgbClr val="004AAC"/>
                </a:solidFill>
                <a:latin typeface="Verdana"/>
                <a:cs typeface="Verdana"/>
              </a:rPr>
              <a:t>o  </a:t>
            </a:r>
            <a:r>
              <a:rPr sz="2400" b="1" spc="-204" dirty="0">
                <a:solidFill>
                  <a:srgbClr val="004AAC"/>
                </a:solidFill>
                <a:latin typeface="Verdana"/>
                <a:cs typeface="Verdana"/>
              </a:rPr>
              <a:t>Corporativo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3300">
              <a:latin typeface="Verdana"/>
              <a:cs typeface="Verdana"/>
            </a:endParaRPr>
          </a:p>
          <a:p>
            <a:pPr marL="3545840" marR="5080" algn="ctr">
              <a:lnSpc>
                <a:spcPct val="106800"/>
              </a:lnSpc>
            </a:pPr>
            <a:r>
              <a:rPr sz="2400" b="1" spc="-95" dirty="0">
                <a:solidFill>
                  <a:srgbClr val="004AAC"/>
                </a:solidFill>
                <a:latin typeface="Verdana"/>
                <a:cs typeface="Verdana"/>
              </a:rPr>
              <a:t>C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l</a:t>
            </a:r>
            <a:r>
              <a:rPr sz="2400" b="1" spc="-120" dirty="0">
                <a:solidFill>
                  <a:srgbClr val="004AAC"/>
                </a:solidFill>
                <a:latin typeface="Verdana"/>
                <a:cs typeface="Verdana"/>
              </a:rPr>
              <a:t>a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b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254" dirty="0">
                <a:solidFill>
                  <a:srgbClr val="004AAC"/>
                </a:solidFill>
                <a:latin typeface="Verdana"/>
                <a:cs typeface="Verdana"/>
              </a:rPr>
              <a:t>r</a:t>
            </a:r>
            <a:r>
              <a:rPr sz="2400" b="1" spc="-120" dirty="0">
                <a:solidFill>
                  <a:srgbClr val="004AAC"/>
                </a:solidFill>
                <a:latin typeface="Verdana"/>
                <a:cs typeface="Verdana"/>
              </a:rPr>
              <a:t>a</a:t>
            </a:r>
            <a:r>
              <a:rPr sz="2400" b="1" spc="-204" dirty="0">
                <a:solidFill>
                  <a:srgbClr val="004AAC"/>
                </a:solidFill>
                <a:latin typeface="Verdana"/>
                <a:cs typeface="Verdana"/>
              </a:rPr>
              <a:t>c</a:t>
            </a:r>
            <a:r>
              <a:rPr sz="2400" b="1" spc="-195" dirty="0">
                <a:solidFill>
                  <a:srgbClr val="004AAC"/>
                </a:solidFill>
                <a:latin typeface="Verdana"/>
                <a:cs typeface="Verdana"/>
              </a:rPr>
              <a:t>i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ó</a:t>
            </a:r>
            <a:r>
              <a:rPr sz="2400" b="1" spc="-265" dirty="0">
                <a:solidFill>
                  <a:srgbClr val="004AAC"/>
                </a:solidFill>
                <a:latin typeface="Verdana"/>
                <a:cs typeface="Verdana"/>
              </a:rPr>
              <a:t>n</a:t>
            </a:r>
            <a:r>
              <a:rPr sz="2400" b="1" spc="-165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400" b="1" spc="-204" dirty="0">
                <a:solidFill>
                  <a:srgbClr val="004AAC"/>
                </a:solidFill>
                <a:latin typeface="Verdana"/>
                <a:cs typeface="Verdana"/>
              </a:rPr>
              <a:t>c</a:t>
            </a:r>
            <a:r>
              <a:rPr sz="2400" b="1" spc="-229" dirty="0">
                <a:solidFill>
                  <a:srgbClr val="004AAC"/>
                </a:solidFill>
                <a:latin typeface="Verdana"/>
                <a:cs typeface="Verdana"/>
              </a:rPr>
              <a:t>o</a:t>
            </a:r>
            <a:r>
              <a:rPr sz="2400" b="1" spc="-175" dirty="0">
                <a:solidFill>
                  <a:srgbClr val="004AAC"/>
                </a:solidFill>
                <a:latin typeface="Verdana"/>
                <a:cs typeface="Verdana"/>
              </a:rPr>
              <a:t>n  </a:t>
            </a:r>
            <a:r>
              <a:rPr sz="2400" b="1" spc="-225" dirty="0">
                <a:solidFill>
                  <a:srgbClr val="004AAC"/>
                </a:solidFill>
                <a:latin typeface="Verdana"/>
                <a:cs typeface="Verdana"/>
              </a:rPr>
              <a:t>instituciones </a:t>
            </a:r>
            <a:r>
              <a:rPr sz="2400" b="1" spc="-220" dirty="0">
                <a:solidFill>
                  <a:srgbClr val="004AAC"/>
                </a:solidFill>
                <a:latin typeface="Verdana"/>
                <a:cs typeface="Verdana"/>
              </a:rPr>
              <a:t> </a:t>
            </a:r>
            <a:r>
              <a:rPr sz="2400" b="1" spc="-204" dirty="0">
                <a:solidFill>
                  <a:srgbClr val="004AAC"/>
                </a:solidFill>
                <a:latin typeface="Verdana"/>
                <a:cs typeface="Verdana"/>
              </a:rPr>
              <a:t>educativas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0" y="9258301"/>
            <a:ext cx="18288000" cy="1028700"/>
          </a:xfrm>
          <a:custGeom>
            <a:avLst/>
            <a:gdLst/>
            <a:ahLst/>
            <a:cxnLst/>
            <a:rect l="l" t="t" r="r" b="b"/>
            <a:pathLst>
              <a:path w="18288000" h="1028700">
                <a:moveTo>
                  <a:pt x="18287999" y="1028698"/>
                </a:moveTo>
                <a:lnTo>
                  <a:pt x="0" y="1028698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8"/>
                </a:lnTo>
                <a:close/>
              </a:path>
            </a:pathLst>
          </a:custGeom>
          <a:solidFill>
            <a:srgbClr val="004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016000" y="987049"/>
            <a:ext cx="5514340" cy="2218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8635"/>
              </a:lnSpc>
              <a:spcBef>
                <a:spcPts val="100"/>
              </a:spcBef>
            </a:pPr>
            <a:r>
              <a:rPr sz="7200" dirty="0">
                <a:solidFill>
                  <a:srgbClr val="004AAC"/>
                </a:solidFill>
              </a:rPr>
              <a:t>Socios</a:t>
            </a:r>
            <a:endParaRPr sz="7200"/>
          </a:p>
          <a:p>
            <a:pPr marL="12700">
              <a:lnSpc>
                <a:spcPts val="8630"/>
              </a:lnSpc>
            </a:pPr>
            <a:r>
              <a:rPr sz="7200" dirty="0">
                <a:solidFill>
                  <a:srgbClr val="004AAC"/>
                </a:solidFill>
              </a:rPr>
              <a:t>Estratégicos</a:t>
            </a:r>
            <a:endParaRPr sz="7200"/>
          </a:p>
        </p:txBody>
      </p:sp>
      <p:sp>
        <p:nvSpPr>
          <p:cNvPr id="20" name="object 20"/>
          <p:cNvSpPr txBox="1"/>
          <p:nvPr/>
        </p:nvSpPr>
        <p:spPr>
          <a:xfrm>
            <a:off x="14743183" y="9610133"/>
            <a:ext cx="2529205" cy="3238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420"/>
              </a:lnSpc>
            </a:pP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  <a:hlinkClick r:id="rId3"/>
              </a:rPr>
              <a:t>w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ww.sumer</a:t>
            </a:r>
            <a:r>
              <a:rPr sz="2100" b="1" spc="-5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2100" b="1" u="heavy" spc="-5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cs typeface="Arial"/>
              </a:rPr>
              <a:t>i2.com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16000" y="3613729"/>
            <a:ext cx="6938009" cy="1196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800"/>
              </a:lnSpc>
              <a:spcBef>
                <a:spcPts val="100"/>
              </a:spcBef>
            </a:pP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¡Ayúdanos</a:t>
            </a:r>
            <a:r>
              <a:rPr sz="24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a</a:t>
            </a:r>
            <a:r>
              <a:rPr sz="24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sumar</a:t>
            </a:r>
            <a:r>
              <a:rPr sz="24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recursos</a:t>
            </a:r>
            <a:r>
              <a:rPr sz="24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y</a:t>
            </a:r>
            <a:r>
              <a:rPr sz="24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fondos</a:t>
            </a:r>
            <a:r>
              <a:rPr sz="2400" spc="-1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para</a:t>
            </a:r>
            <a:r>
              <a:rPr sz="24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ampliar </a:t>
            </a:r>
            <a:r>
              <a:rPr sz="2400" spc="-66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el impacto de la Fundación Sumergi2 y alcanzar </a:t>
            </a:r>
            <a:r>
              <a:rPr sz="2400" spc="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una</a:t>
            </a:r>
            <a:r>
              <a:rPr sz="24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mayor</a:t>
            </a:r>
            <a:r>
              <a:rPr sz="2400" spc="-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cobertura</a:t>
            </a:r>
            <a:r>
              <a:rPr sz="24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en</a:t>
            </a:r>
            <a:r>
              <a:rPr sz="2400" spc="-5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nuestras</a:t>
            </a:r>
            <a:r>
              <a:rPr sz="2400" spc="-10" dirty="0">
                <a:solidFill>
                  <a:srgbClr val="004AAC"/>
                </a:solidFill>
                <a:latin typeface="Arial MT"/>
                <a:cs typeface="Arial MT"/>
              </a:rPr>
              <a:t> </a:t>
            </a:r>
            <a:r>
              <a:rPr sz="2400" dirty="0">
                <a:solidFill>
                  <a:srgbClr val="004AAC"/>
                </a:solidFill>
                <a:latin typeface="Arial MT"/>
                <a:cs typeface="Arial MT"/>
              </a:rPr>
              <a:t>actividades!</a:t>
            </a:r>
            <a:endParaRPr sz="24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713</Words>
  <Application>Microsoft Office PowerPoint</Application>
  <PresentationFormat>Custom</PresentationFormat>
  <Paragraphs>73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FUNDACIÓN SUMERGI2</vt:lpstr>
      <vt:lpstr>¿Quiénes somos?</vt:lpstr>
      <vt:lpstr>Impacto  de  las actividades  acuáticas en la salud de PcD</vt:lpstr>
      <vt:lpstr>Sistema de postulación y costo para los beneficiarios</vt:lpstr>
      <vt:lpstr>Equipo</vt:lpstr>
      <vt:lpstr>PowerPoint Presentation</vt:lpstr>
      <vt:lpstr>PowerPoint Presentation</vt:lpstr>
      <vt:lpstr>"Todos merecen  oportunidades ¡Sumérgete en la inclusión!</vt:lpstr>
      <vt:lpstr>Socios Estratégicos</vt:lpstr>
      <vt:lpstr>Alianzas y Colaboraciones Empresas y organizaciones que realizan significativos aportes económicos, tecnológicos y humanos.</vt:lpstr>
      <vt:lpstr>¡Gracias por ser  parte del cambio!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Socios Estratégicos Sumergi2</dc:title>
  <dc:creator>Carlos Soto Cristo</dc:creator>
  <cp:keywords>DAFmO2A3f4k,BADPbk92lqQ</cp:keywords>
  <cp:lastModifiedBy>Carolaine Galaz Diaz</cp:lastModifiedBy>
  <cp:revision>53</cp:revision>
  <dcterms:created xsi:type="dcterms:W3CDTF">2023-06-22T18:40:45Z</dcterms:created>
  <dcterms:modified xsi:type="dcterms:W3CDTF">2025-08-05T20:03:55Z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2023-06-20T00:00:00Z</vt:filetime>
  </property>
  <property fmtid="{D5CDD505-2E9C-101B-9397-08002B2CF9AE}" pid="3" name="Creator">
    <vt:lpwstr>Canva</vt:lpwstr>
  </property>
  <property fmtid="{D5CDD505-2E9C-101B-9397-08002B2CF9AE}" pid="4" name="LastSaved">
    <vt:filetime>2023-06-22T00:00:00Z</vt:filetime>
  </property>
</Properties>
</file>