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omfortaa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e4b95585a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e4b95585a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473a1d63b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g1473a1d63b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473a1d63b0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1473a1d63b0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473a1d63b0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" name="Google Shape;517;g1473a1d63b0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473a1d63b0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g1473a1d63b0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fe4b9558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gfe4b9558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fe4b95585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gfe4b95585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fe4b95585a_0_1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fe4b95585a_0_1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5b6f597db02c9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2d5b6f597db02c9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f90afcd6338052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5f90afcd63380526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f90afcd63380526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f90afcd63380526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90afcd63380526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f90afcd63380526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b0463e792ee0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b0463e792ee0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473a1d63b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1473a1d63b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473a1d63b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1473a1d63b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473a1d63b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1473a1d63b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847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44725" y="435800"/>
            <a:ext cx="4739700" cy="19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>
                <a:solidFill>
                  <a:srgbClr val="F5F7F9"/>
                </a:solidFill>
                <a:latin typeface="Comfortaa"/>
                <a:ea typeface="Comfortaa"/>
                <a:cs typeface="Comfortaa"/>
                <a:sym typeface="Comfortaa"/>
              </a:rPr>
              <a:t>Memoria 2021</a:t>
            </a:r>
            <a:endParaRPr sz="5400">
              <a:solidFill>
                <a:srgbClr val="F5F7F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-655825" y="2583821"/>
            <a:ext cx="75703" cy="6593"/>
          </a:xfrm>
          <a:custGeom>
            <a:avLst/>
            <a:gdLst/>
            <a:ahLst/>
            <a:cxnLst/>
            <a:rect l="l" t="t" r="r" b="b"/>
            <a:pathLst>
              <a:path w="666" h="58" extrusionOk="0">
                <a:moveTo>
                  <a:pt x="31" y="0"/>
                </a:moveTo>
                <a:cubicBezTo>
                  <a:pt x="1" y="0"/>
                  <a:pt x="1" y="0"/>
                  <a:pt x="1" y="28"/>
                </a:cubicBezTo>
                <a:cubicBezTo>
                  <a:pt x="1" y="58"/>
                  <a:pt x="1" y="58"/>
                  <a:pt x="31" y="58"/>
                </a:cubicBezTo>
                <a:lnTo>
                  <a:pt x="635" y="58"/>
                </a:lnTo>
                <a:cubicBezTo>
                  <a:pt x="665" y="58"/>
                  <a:pt x="665" y="58"/>
                  <a:pt x="665" y="28"/>
                </a:cubicBezTo>
                <a:cubicBezTo>
                  <a:pt x="665" y="0"/>
                  <a:pt x="665" y="0"/>
                  <a:pt x="6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-622975" y="2547561"/>
            <a:ext cx="10003" cy="78772"/>
          </a:xfrm>
          <a:custGeom>
            <a:avLst/>
            <a:gdLst/>
            <a:ahLst/>
            <a:cxnLst/>
            <a:rect l="l" t="t" r="r" b="b"/>
            <a:pathLst>
              <a:path w="88" h="693" extrusionOk="0">
                <a:moveTo>
                  <a:pt x="30" y="1"/>
                </a:moveTo>
                <a:lnTo>
                  <a:pt x="0" y="31"/>
                </a:lnTo>
                <a:lnTo>
                  <a:pt x="0" y="635"/>
                </a:lnTo>
                <a:cubicBezTo>
                  <a:pt x="0" y="665"/>
                  <a:pt x="30" y="693"/>
                  <a:pt x="30" y="693"/>
                </a:cubicBezTo>
                <a:cubicBezTo>
                  <a:pt x="58" y="693"/>
                  <a:pt x="88" y="665"/>
                  <a:pt x="88" y="635"/>
                </a:cubicBezTo>
                <a:lnTo>
                  <a:pt x="88" y="31"/>
                </a:lnTo>
                <a:cubicBezTo>
                  <a:pt x="88" y="31"/>
                  <a:pt x="58" y="1"/>
                  <a:pt x="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-121776" y="1078952"/>
            <a:ext cx="90625" cy="90625"/>
          </a:xfrm>
          <a:custGeom>
            <a:avLst/>
            <a:gdLst/>
            <a:ahLst/>
            <a:cxnLst/>
            <a:rect l="l" t="t" r="r" b="b"/>
            <a:pathLst>
              <a:path w="894" h="894" extrusionOk="0">
                <a:moveTo>
                  <a:pt x="893" y="432"/>
                </a:moveTo>
                <a:lnTo>
                  <a:pt x="893" y="432"/>
                </a:lnTo>
                <a:cubicBezTo>
                  <a:pt x="893" y="453"/>
                  <a:pt x="892" y="474"/>
                  <a:pt x="889" y="494"/>
                </a:cubicBezTo>
                <a:lnTo>
                  <a:pt x="889" y="494"/>
                </a:lnTo>
                <a:cubicBezTo>
                  <a:pt x="892" y="474"/>
                  <a:pt x="893" y="454"/>
                  <a:pt x="893" y="432"/>
                </a:cubicBezTo>
                <a:close/>
                <a:moveTo>
                  <a:pt x="462" y="1"/>
                </a:moveTo>
                <a:cubicBezTo>
                  <a:pt x="201" y="1"/>
                  <a:pt x="0" y="201"/>
                  <a:pt x="0" y="432"/>
                </a:cubicBezTo>
                <a:cubicBezTo>
                  <a:pt x="0" y="693"/>
                  <a:pt x="201" y="893"/>
                  <a:pt x="462" y="893"/>
                </a:cubicBezTo>
                <a:cubicBezTo>
                  <a:pt x="674" y="893"/>
                  <a:pt x="860" y="724"/>
                  <a:pt x="889" y="494"/>
                </a:cubicBezTo>
                <a:lnTo>
                  <a:pt x="889" y="494"/>
                </a:lnTo>
                <a:cubicBezTo>
                  <a:pt x="875" y="603"/>
                  <a:pt x="822" y="676"/>
                  <a:pt x="750" y="750"/>
                </a:cubicBezTo>
                <a:cubicBezTo>
                  <a:pt x="662" y="836"/>
                  <a:pt x="577" y="866"/>
                  <a:pt x="462" y="866"/>
                </a:cubicBezTo>
                <a:cubicBezTo>
                  <a:pt x="316" y="866"/>
                  <a:pt x="231" y="836"/>
                  <a:pt x="143" y="750"/>
                </a:cubicBezTo>
                <a:cubicBezTo>
                  <a:pt x="58" y="663"/>
                  <a:pt x="28" y="577"/>
                  <a:pt x="28" y="432"/>
                </a:cubicBezTo>
                <a:cubicBezTo>
                  <a:pt x="28" y="317"/>
                  <a:pt x="58" y="231"/>
                  <a:pt x="143" y="144"/>
                </a:cubicBezTo>
                <a:cubicBezTo>
                  <a:pt x="231" y="58"/>
                  <a:pt x="316" y="28"/>
                  <a:pt x="462" y="28"/>
                </a:cubicBezTo>
                <a:cubicBezTo>
                  <a:pt x="577" y="28"/>
                  <a:pt x="662" y="58"/>
                  <a:pt x="750" y="144"/>
                </a:cubicBezTo>
                <a:cubicBezTo>
                  <a:pt x="835" y="231"/>
                  <a:pt x="893" y="317"/>
                  <a:pt x="893" y="432"/>
                </a:cubicBezTo>
                <a:cubicBezTo>
                  <a:pt x="893" y="201"/>
                  <a:pt x="692" y="1"/>
                  <a:pt x="4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5273732" y="4445741"/>
            <a:ext cx="3384846" cy="114041"/>
          </a:xfrm>
          <a:custGeom>
            <a:avLst/>
            <a:gdLst/>
            <a:ahLst/>
            <a:cxnLst/>
            <a:rect l="l" t="t" r="r" b="b"/>
            <a:pathLst>
              <a:path w="33391" h="1125" extrusionOk="0">
                <a:moveTo>
                  <a:pt x="2480" y="1"/>
                </a:moveTo>
                <a:cubicBezTo>
                  <a:pt x="896" y="116"/>
                  <a:pt x="1" y="231"/>
                  <a:pt x="1" y="374"/>
                </a:cubicBezTo>
                <a:cubicBezTo>
                  <a:pt x="1" y="808"/>
                  <a:pt x="7470" y="1124"/>
                  <a:pt x="16697" y="1124"/>
                </a:cubicBezTo>
                <a:cubicBezTo>
                  <a:pt x="25924" y="1124"/>
                  <a:pt x="33391" y="808"/>
                  <a:pt x="33391" y="374"/>
                </a:cubicBezTo>
                <a:cubicBezTo>
                  <a:pt x="33391" y="231"/>
                  <a:pt x="32498" y="116"/>
                  <a:pt x="30911" y="1"/>
                </a:cubicBezTo>
                <a:cubicBezTo>
                  <a:pt x="30796" y="58"/>
                  <a:pt x="30653" y="116"/>
                  <a:pt x="30480" y="116"/>
                </a:cubicBezTo>
                <a:lnTo>
                  <a:pt x="2914" y="116"/>
                </a:lnTo>
                <a:cubicBezTo>
                  <a:pt x="2769" y="116"/>
                  <a:pt x="2626" y="58"/>
                  <a:pt x="2480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5460310" y="748089"/>
            <a:ext cx="3005144" cy="3720988"/>
          </a:xfrm>
          <a:custGeom>
            <a:avLst/>
            <a:gdLst/>
            <a:ahLst/>
            <a:cxnLst/>
            <a:rect l="l" t="t" r="r" b="b"/>
            <a:pathLst>
              <a:path w="28723" h="35565" extrusionOk="0">
                <a:moveTo>
                  <a:pt x="319" y="1"/>
                </a:moveTo>
                <a:cubicBezTo>
                  <a:pt x="144" y="1"/>
                  <a:pt x="1" y="144"/>
                  <a:pt x="1" y="318"/>
                </a:cubicBezTo>
                <a:lnTo>
                  <a:pt x="1" y="35236"/>
                </a:lnTo>
                <a:cubicBezTo>
                  <a:pt x="1" y="35421"/>
                  <a:pt x="144" y="35565"/>
                  <a:pt x="319" y="35565"/>
                </a:cubicBezTo>
                <a:lnTo>
                  <a:pt x="28405" y="35565"/>
                </a:lnTo>
                <a:cubicBezTo>
                  <a:pt x="28579" y="35565"/>
                  <a:pt x="28723" y="35421"/>
                  <a:pt x="28723" y="35236"/>
                </a:cubicBezTo>
                <a:lnTo>
                  <a:pt x="28723" y="318"/>
                </a:lnTo>
                <a:cubicBezTo>
                  <a:pt x="28723" y="144"/>
                  <a:pt x="28579" y="1"/>
                  <a:pt x="2840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5723337" y="1258973"/>
            <a:ext cx="2478148" cy="2478148"/>
          </a:xfrm>
          <a:custGeom>
            <a:avLst/>
            <a:gdLst/>
            <a:ahLst/>
            <a:cxnLst/>
            <a:rect l="l" t="t" r="r" b="b"/>
            <a:pathLst>
              <a:path w="23686" h="23686" extrusionOk="0">
                <a:moveTo>
                  <a:pt x="0" y="0"/>
                </a:moveTo>
                <a:lnTo>
                  <a:pt x="0" y="23686"/>
                </a:lnTo>
                <a:lnTo>
                  <a:pt x="23685" y="23686"/>
                </a:lnTo>
                <a:lnTo>
                  <a:pt x="23685" y="0"/>
                </a:lnTo>
                <a:close/>
              </a:path>
            </a:pathLst>
          </a:cu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5676047" y="1297580"/>
            <a:ext cx="2487878" cy="2487878"/>
          </a:xfrm>
          <a:custGeom>
            <a:avLst/>
            <a:gdLst/>
            <a:ahLst/>
            <a:cxnLst/>
            <a:rect l="l" t="t" r="r" b="b"/>
            <a:pathLst>
              <a:path w="23779" h="23779" extrusionOk="0">
                <a:moveTo>
                  <a:pt x="23686" y="83"/>
                </a:moveTo>
                <a:lnTo>
                  <a:pt x="23686" y="23686"/>
                </a:lnTo>
                <a:lnTo>
                  <a:pt x="93" y="23686"/>
                </a:lnTo>
                <a:lnTo>
                  <a:pt x="93" y="83"/>
                </a:lnTo>
                <a:close/>
                <a:moveTo>
                  <a:pt x="1" y="1"/>
                </a:moveTo>
                <a:lnTo>
                  <a:pt x="1" y="23779"/>
                </a:lnTo>
                <a:lnTo>
                  <a:pt x="23779" y="23779"/>
                </a:lnTo>
                <a:lnTo>
                  <a:pt x="23779" y="1"/>
                </a:lnTo>
                <a:close/>
              </a:path>
            </a:pathLst>
          </a:custGeom>
          <a:solidFill>
            <a:srgbClr val="0032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5723337" y="892995"/>
            <a:ext cx="240428" cy="240428"/>
          </a:xfrm>
          <a:custGeom>
            <a:avLst/>
            <a:gdLst/>
            <a:ahLst/>
            <a:cxnLst/>
            <a:rect l="l" t="t" r="r" b="b"/>
            <a:pathLst>
              <a:path w="2298" h="2298" extrusionOk="0">
                <a:moveTo>
                  <a:pt x="1149" y="0"/>
                </a:moveTo>
                <a:cubicBezTo>
                  <a:pt x="513" y="0"/>
                  <a:pt x="0" y="513"/>
                  <a:pt x="0" y="1149"/>
                </a:cubicBezTo>
                <a:cubicBezTo>
                  <a:pt x="0" y="1559"/>
                  <a:pt x="215" y="1919"/>
                  <a:pt x="543" y="2124"/>
                </a:cubicBezTo>
                <a:cubicBezTo>
                  <a:pt x="718" y="2236"/>
                  <a:pt x="923" y="2298"/>
                  <a:pt x="1149" y="2298"/>
                </a:cubicBezTo>
                <a:cubicBezTo>
                  <a:pt x="1375" y="2298"/>
                  <a:pt x="1580" y="2236"/>
                  <a:pt x="1754" y="2124"/>
                </a:cubicBezTo>
                <a:cubicBezTo>
                  <a:pt x="2082" y="1919"/>
                  <a:pt x="2298" y="1559"/>
                  <a:pt x="2298" y="1149"/>
                </a:cubicBezTo>
                <a:cubicBezTo>
                  <a:pt x="2298" y="513"/>
                  <a:pt x="1785" y="0"/>
                  <a:pt x="1149" y="0"/>
                </a:cubicBezTo>
                <a:close/>
              </a:path>
            </a:pathLst>
          </a:custGeom>
          <a:solidFill>
            <a:srgbClr val="020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5804840" y="947714"/>
            <a:ext cx="77422" cy="78469"/>
          </a:xfrm>
          <a:custGeom>
            <a:avLst/>
            <a:gdLst/>
            <a:ahLst/>
            <a:cxnLst/>
            <a:rect l="l" t="t" r="r" b="b"/>
            <a:pathLst>
              <a:path w="740" h="750" extrusionOk="0">
                <a:moveTo>
                  <a:pt x="370" y="1"/>
                </a:moveTo>
                <a:cubicBezTo>
                  <a:pt x="165" y="1"/>
                  <a:pt x="1" y="165"/>
                  <a:pt x="1" y="370"/>
                </a:cubicBezTo>
                <a:cubicBezTo>
                  <a:pt x="1" y="575"/>
                  <a:pt x="165" y="749"/>
                  <a:pt x="370" y="749"/>
                </a:cubicBezTo>
                <a:cubicBezTo>
                  <a:pt x="575" y="749"/>
                  <a:pt x="739" y="575"/>
                  <a:pt x="739" y="370"/>
                </a:cubicBezTo>
                <a:cubicBezTo>
                  <a:pt x="739" y="165"/>
                  <a:pt x="575" y="1"/>
                  <a:pt x="3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5780149" y="1037901"/>
            <a:ext cx="126701" cy="104102"/>
          </a:xfrm>
          <a:custGeom>
            <a:avLst/>
            <a:gdLst/>
            <a:ahLst/>
            <a:cxnLst/>
            <a:rect l="l" t="t" r="r" b="b"/>
            <a:pathLst>
              <a:path w="1211" h="995" extrusionOk="0">
                <a:moveTo>
                  <a:pt x="319" y="0"/>
                </a:moveTo>
                <a:cubicBezTo>
                  <a:pt x="52" y="21"/>
                  <a:pt x="11" y="482"/>
                  <a:pt x="0" y="739"/>
                </a:cubicBezTo>
                <a:cubicBezTo>
                  <a:pt x="175" y="851"/>
                  <a:pt x="349" y="995"/>
                  <a:pt x="565" y="995"/>
                </a:cubicBezTo>
                <a:cubicBezTo>
                  <a:pt x="791" y="995"/>
                  <a:pt x="1037" y="851"/>
                  <a:pt x="1211" y="739"/>
                </a:cubicBezTo>
                <a:cubicBezTo>
                  <a:pt x="1201" y="482"/>
                  <a:pt x="1160" y="31"/>
                  <a:pt x="89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6038782" y="1462050"/>
            <a:ext cx="216992" cy="37874"/>
          </a:xfrm>
          <a:custGeom>
            <a:avLst/>
            <a:gdLst/>
            <a:ahLst/>
            <a:cxnLst/>
            <a:rect l="l" t="t" r="r" b="b"/>
            <a:pathLst>
              <a:path w="2074" h="362" extrusionOk="0">
                <a:moveTo>
                  <a:pt x="108" y="0"/>
                </a:moveTo>
                <a:cubicBezTo>
                  <a:pt x="73" y="0"/>
                  <a:pt x="36" y="19"/>
                  <a:pt x="21" y="49"/>
                </a:cubicBezTo>
                <a:cubicBezTo>
                  <a:pt x="1" y="90"/>
                  <a:pt x="21" y="152"/>
                  <a:pt x="62" y="173"/>
                </a:cubicBezTo>
                <a:lnTo>
                  <a:pt x="432" y="347"/>
                </a:lnTo>
                <a:cubicBezTo>
                  <a:pt x="447" y="357"/>
                  <a:pt x="462" y="362"/>
                  <a:pt x="476" y="362"/>
                </a:cubicBezTo>
                <a:cubicBezTo>
                  <a:pt x="491" y="362"/>
                  <a:pt x="504" y="357"/>
                  <a:pt x="514" y="347"/>
                </a:cubicBezTo>
                <a:lnTo>
                  <a:pt x="852" y="193"/>
                </a:lnTo>
                <a:lnTo>
                  <a:pt x="1180" y="347"/>
                </a:lnTo>
                <a:cubicBezTo>
                  <a:pt x="1190" y="357"/>
                  <a:pt x="1203" y="362"/>
                  <a:pt x="1218" y="362"/>
                </a:cubicBezTo>
                <a:cubicBezTo>
                  <a:pt x="1232" y="362"/>
                  <a:pt x="1247" y="357"/>
                  <a:pt x="1262" y="347"/>
                </a:cubicBezTo>
                <a:lnTo>
                  <a:pt x="1590" y="193"/>
                </a:lnTo>
                <a:lnTo>
                  <a:pt x="1929" y="347"/>
                </a:lnTo>
                <a:cubicBezTo>
                  <a:pt x="1939" y="357"/>
                  <a:pt x="1950" y="357"/>
                  <a:pt x="1960" y="357"/>
                </a:cubicBezTo>
                <a:cubicBezTo>
                  <a:pt x="2001" y="357"/>
                  <a:pt x="2032" y="347"/>
                  <a:pt x="2042" y="306"/>
                </a:cubicBezTo>
                <a:cubicBezTo>
                  <a:pt x="2073" y="264"/>
                  <a:pt x="2052" y="214"/>
                  <a:pt x="2001" y="193"/>
                </a:cubicBezTo>
                <a:lnTo>
                  <a:pt x="1632" y="8"/>
                </a:lnTo>
                <a:cubicBezTo>
                  <a:pt x="1621" y="3"/>
                  <a:pt x="1609" y="0"/>
                  <a:pt x="1594" y="0"/>
                </a:cubicBezTo>
                <a:cubicBezTo>
                  <a:pt x="1580" y="0"/>
                  <a:pt x="1565" y="3"/>
                  <a:pt x="1549" y="8"/>
                </a:cubicBezTo>
                <a:lnTo>
                  <a:pt x="1221" y="173"/>
                </a:lnTo>
                <a:lnTo>
                  <a:pt x="883" y="8"/>
                </a:lnTo>
                <a:cubicBezTo>
                  <a:pt x="873" y="3"/>
                  <a:pt x="860" y="0"/>
                  <a:pt x="847" y="0"/>
                </a:cubicBezTo>
                <a:cubicBezTo>
                  <a:pt x="834" y="0"/>
                  <a:pt x="821" y="3"/>
                  <a:pt x="811" y="8"/>
                </a:cubicBezTo>
                <a:lnTo>
                  <a:pt x="473" y="173"/>
                </a:lnTo>
                <a:lnTo>
                  <a:pt x="145" y="8"/>
                </a:lnTo>
                <a:cubicBezTo>
                  <a:pt x="134" y="3"/>
                  <a:pt x="121" y="0"/>
                  <a:pt x="108" y="0"/>
                </a:cubicBezTo>
                <a:close/>
              </a:path>
            </a:pathLst>
          </a:custGeom>
          <a:solidFill>
            <a:srgbClr val="FC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7807467" y="3224563"/>
            <a:ext cx="216992" cy="38188"/>
          </a:xfrm>
          <a:custGeom>
            <a:avLst/>
            <a:gdLst/>
            <a:ahLst/>
            <a:cxnLst/>
            <a:rect l="l" t="t" r="r" b="b"/>
            <a:pathLst>
              <a:path w="2074" h="365" extrusionOk="0">
                <a:moveTo>
                  <a:pt x="852" y="0"/>
                </a:moveTo>
                <a:cubicBezTo>
                  <a:pt x="839" y="0"/>
                  <a:pt x="826" y="6"/>
                  <a:pt x="811" y="16"/>
                </a:cubicBezTo>
                <a:lnTo>
                  <a:pt x="483" y="170"/>
                </a:lnTo>
                <a:lnTo>
                  <a:pt x="145" y="16"/>
                </a:lnTo>
                <a:cubicBezTo>
                  <a:pt x="131" y="6"/>
                  <a:pt x="117" y="2"/>
                  <a:pt x="103" y="2"/>
                </a:cubicBezTo>
                <a:cubicBezTo>
                  <a:pt x="74" y="2"/>
                  <a:pt x="45" y="22"/>
                  <a:pt x="31" y="57"/>
                </a:cubicBezTo>
                <a:cubicBezTo>
                  <a:pt x="1" y="98"/>
                  <a:pt x="21" y="150"/>
                  <a:pt x="72" y="170"/>
                </a:cubicBezTo>
                <a:lnTo>
                  <a:pt x="442" y="355"/>
                </a:lnTo>
                <a:cubicBezTo>
                  <a:pt x="452" y="360"/>
                  <a:pt x="465" y="362"/>
                  <a:pt x="479" y="362"/>
                </a:cubicBezTo>
                <a:cubicBezTo>
                  <a:pt x="493" y="362"/>
                  <a:pt x="508" y="360"/>
                  <a:pt x="524" y="355"/>
                </a:cubicBezTo>
                <a:lnTo>
                  <a:pt x="852" y="191"/>
                </a:lnTo>
                <a:lnTo>
                  <a:pt x="1180" y="355"/>
                </a:lnTo>
                <a:cubicBezTo>
                  <a:pt x="1196" y="360"/>
                  <a:pt x="1211" y="362"/>
                  <a:pt x="1225" y="362"/>
                </a:cubicBezTo>
                <a:cubicBezTo>
                  <a:pt x="1239" y="362"/>
                  <a:pt x="1252" y="360"/>
                  <a:pt x="1262" y="355"/>
                </a:cubicBezTo>
                <a:lnTo>
                  <a:pt x="1601" y="191"/>
                </a:lnTo>
                <a:lnTo>
                  <a:pt x="1929" y="355"/>
                </a:lnTo>
                <a:cubicBezTo>
                  <a:pt x="1939" y="365"/>
                  <a:pt x="1960" y="365"/>
                  <a:pt x="1970" y="365"/>
                </a:cubicBezTo>
                <a:cubicBezTo>
                  <a:pt x="2001" y="365"/>
                  <a:pt x="2032" y="344"/>
                  <a:pt x="2053" y="314"/>
                </a:cubicBezTo>
                <a:cubicBezTo>
                  <a:pt x="2073" y="273"/>
                  <a:pt x="2053" y="211"/>
                  <a:pt x="2011" y="191"/>
                </a:cubicBezTo>
                <a:lnTo>
                  <a:pt x="1632" y="16"/>
                </a:lnTo>
                <a:cubicBezTo>
                  <a:pt x="1621" y="6"/>
                  <a:pt x="1609" y="0"/>
                  <a:pt x="1596" y="0"/>
                </a:cubicBezTo>
                <a:cubicBezTo>
                  <a:pt x="1583" y="0"/>
                  <a:pt x="1570" y="6"/>
                  <a:pt x="1560" y="16"/>
                </a:cubicBezTo>
                <a:lnTo>
                  <a:pt x="1221" y="170"/>
                </a:lnTo>
                <a:lnTo>
                  <a:pt x="893" y="16"/>
                </a:lnTo>
                <a:cubicBezTo>
                  <a:pt x="878" y="6"/>
                  <a:pt x="865" y="0"/>
                  <a:pt x="852" y="0"/>
                </a:cubicBezTo>
                <a:close/>
              </a:path>
            </a:pathLst>
          </a:custGeom>
          <a:solidFill>
            <a:srgbClr val="FC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7745215" y="2023154"/>
            <a:ext cx="8788" cy="70936"/>
          </a:xfrm>
          <a:custGeom>
            <a:avLst/>
            <a:gdLst/>
            <a:ahLst/>
            <a:cxnLst/>
            <a:rect l="l" t="t" r="r" b="b"/>
            <a:pathLst>
              <a:path w="84" h="678" extrusionOk="0">
                <a:moveTo>
                  <a:pt x="42" y="0"/>
                </a:moveTo>
                <a:cubicBezTo>
                  <a:pt x="21" y="0"/>
                  <a:pt x="1" y="21"/>
                  <a:pt x="1" y="41"/>
                </a:cubicBezTo>
                <a:lnTo>
                  <a:pt x="1" y="636"/>
                </a:lnTo>
                <a:cubicBezTo>
                  <a:pt x="1" y="657"/>
                  <a:pt x="21" y="677"/>
                  <a:pt x="42" y="677"/>
                </a:cubicBezTo>
                <a:cubicBezTo>
                  <a:pt x="63" y="677"/>
                  <a:pt x="83" y="657"/>
                  <a:pt x="83" y="636"/>
                </a:cubicBezTo>
                <a:lnTo>
                  <a:pt x="83" y="41"/>
                </a:lnTo>
                <a:cubicBezTo>
                  <a:pt x="83" y="21"/>
                  <a:pt x="63" y="0"/>
                  <a:pt x="42" y="0"/>
                </a:cubicBezTo>
                <a:close/>
              </a:path>
            </a:pathLst>
          </a:custGeom>
          <a:solidFill>
            <a:srgbClr val="2114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5846690" y="2146507"/>
            <a:ext cx="70936" cy="9835"/>
          </a:xfrm>
          <a:custGeom>
            <a:avLst/>
            <a:gdLst/>
            <a:ahLst/>
            <a:cxnLst/>
            <a:rect l="l" t="t" r="r" b="b"/>
            <a:pathLst>
              <a:path w="678" h="94" extrusionOk="0">
                <a:moveTo>
                  <a:pt x="52" y="0"/>
                </a:moveTo>
                <a:cubicBezTo>
                  <a:pt x="21" y="0"/>
                  <a:pt x="0" y="21"/>
                  <a:pt x="0" y="41"/>
                </a:cubicBezTo>
                <a:cubicBezTo>
                  <a:pt x="0" y="73"/>
                  <a:pt x="21" y="93"/>
                  <a:pt x="52" y="93"/>
                </a:cubicBezTo>
                <a:lnTo>
                  <a:pt x="636" y="93"/>
                </a:lnTo>
                <a:cubicBezTo>
                  <a:pt x="668" y="93"/>
                  <a:pt x="677" y="73"/>
                  <a:pt x="677" y="41"/>
                </a:cubicBezTo>
                <a:cubicBezTo>
                  <a:pt x="677" y="21"/>
                  <a:pt x="668" y="0"/>
                  <a:pt x="636" y="0"/>
                </a:cubicBezTo>
                <a:close/>
              </a:path>
            </a:pathLst>
          </a:custGeom>
          <a:solidFill>
            <a:srgbClr val="2114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5877868" y="2115433"/>
            <a:ext cx="9730" cy="71982"/>
          </a:xfrm>
          <a:custGeom>
            <a:avLst/>
            <a:gdLst/>
            <a:ahLst/>
            <a:cxnLst/>
            <a:rect l="l" t="t" r="r" b="b"/>
            <a:pathLst>
              <a:path w="93" h="688" extrusionOk="0">
                <a:moveTo>
                  <a:pt x="41" y="0"/>
                </a:moveTo>
                <a:cubicBezTo>
                  <a:pt x="21" y="0"/>
                  <a:pt x="0" y="21"/>
                  <a:pt x="0" y="51"/>
                </a:cubicBezTo>
                <a:lnTo>
                  <a:pt x="0" y="636"/>
                </a:lnTo>
                <a:cubicBezTo>
                  <a:pt x="0" y="667"/>
                  <a:pt x="21" y="687"/>
                  <a:pt x="41" y="687"/>
                </a:cubicBezTo>
                <a:cubicBezTo>
                  <a:pt x="72" y="687"/>
                  <a:pt x="92" y="667"/>
                  <a:pt x="92" y="636"/>
                </a:cubicBezTo>
                <a:lnTo>
                  <a:pt x="92" y="51"/>
                </a:lnTo>
                <a:cubicBezTo>
                  <a:pt x="92" y="21"/>
                  <a:pt x="72" y="0"/>
                  <a:pt x="41" y="0"/>
                </a:cubicBezTo>
                <a:close/>
              </a:path>
            </a:pathLst>
          </a:custGeom>
          <a:solidFill>
            <a:srgbClr val="2114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6208379" y="3382861"/>
            <a:ext cx="71982" cy="9835"/>
          </a:xfrm>
          <a:custGeom>
            <a:avLst/>
            <a:gdLst/>
            <a:ahLst/>
            <a:cxnLst/>
            <a:rect l="l" t="t" r="r" b="b"/>
            <a:pathLst>
              <a:path w="688" h="94" extrusionOk="0">
                <a:moveTo>
                  <a:pt x="52" y="0"/>
                </a:moveTo>
                <a:cubicBezTo>
                  <a:pt x="21" y="0"/>
                  <a:pt x="1" y="21"/>
                  <a:pt x="1" y="42"/>
                </a:cubicBezTo>
                <a:cubicBezTo>
                  <a:pt x="1" y="73"/>
                  <a:pt x="21" y="93"/>
                  <a:pt x="52" y="93"/>
                </a:cubicBezTo>
                <a:lnTo>
                  <a:pt x="637" y="93"/>
                </a:lnTo>
                <a:cubicBezTo>
                  <a:pt x="667" y="93"/>
                  <a:pt x="688" y="73"/>
                  <a:pt x="688" y="42"/>
                </a:cubicBezTo>
                <a:cubicBezTo>
                  <a:pt x="688" y="21"/>
                  <a:pt x="667" y="0"/>
                  <a:pt x="637" y="0"/>
                </a:cubicBezTo>
                <a:close/>
              </a:path>
            </a:pathLst>
          </a:custGeom>
          <a:solidFill>
            <a:srgbClr val="2114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5762990" y="1715034"/>
            <a:ext cx="35572" cy="34422"/>
          </a:xfrm>
          <a:custGeom>
            <a:avLst/>
            <a:gdLst/>
            <a:ahLst/>
            <a:cxnLst/>
            <a:rect l="l" t="t" r="r" b="b"/>
            <a:pathLst>
              <a:path w="340" h="329" extrusionOk="0">
                <a:moveTo>
                  <a:pt x="164" y="1"/>
                </a:moveTo>
                <a:cubicBezTo>
                  <a:pt x="72" y="1"/>
                  <a:pt x="0" y="73"/>
                  <a:pt x="0" y="165"/>
                </a:cubicBezTo>
                <a:cubicBezTo>
                  <a:pt x="0" y="257"/>
                  <a:pt x="72" y="329"/>
                  <a:pt x="164" y="329"/>
                </a:cubicBezTo>
                <a:cubicBezTo>
                  <a:pt x="257" y="329"/>
                  <a:pt x="339" y="257"/>
                  <a:pt x="339" y="165"/>
                </a:cubicBezTo>
                <a:cubicBezTo>
                  <a:pt x="339" y="73"/>
                  <a:pt x="257" y="1"/>
                  <a:pt x="164" y="1"/>
                </a:cubicBezTo>
                <a:close/>
              </a:path>
            </a:pathLst>
          </a:custGeom>
          <a:solidFill>
            <a:srgbClr val="FFEB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7531676" y="1611036"/>
            <a:ext cx="34422" cy="34422"/>
          </a:xfrm>
          <a:custGeom>
            <a:avLst/>
            <a:gdLst/>
            <a:ahLst/>
            <a:cxnLst/>
            <a:rect l="l" t="t" r="r" b="b"/>
            <a:pathLst>
              <a:path w="329" h="329" extrusionOk="0">
                <a:moveTo>
                  <a:pt x="164" y="0"/>
                </a:moveTo>
                <a:cubicBezTo>
                  <a:pt x="72" y="0"/>
                  <a:pt x="0" y="71"/>
                  <a:pt x="0" y="164"/>
                </a:cubicBezTo>
                <a:cubicBezTo>
                  <a:pt x="0" y="256"/>
                  <a:pt x="72" y="328"/>
                  <a:pt x="164" y="328"/>
                </a:cubicBezTo>
                <a:cubicBezTo>
                  <a:pt x="257" y="328"/>
                  <a:pt x="328" y="256"/>
                  <a:pt x="328" y="164"/>
                </a:cubicBezTo>
                <a:cubicBezTo>
                  <a:pt x="328" y="71"/>
                  <a:pt x="257" y="0"/>
                  <a:pt x="164" y="0"/>
                </a:cubicBezTo>
                <a:close/>
              </a:path>
            </a:pathLst>
          </a:custGeom>
          <a:solidFill>
            <a:srgbClr val="FFEB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5864999" y="2775408"/>
            <a:ext cx="35468" cy="34422"/>
          </a:xfrm>
          <a:custGeom>
            <a:avLst/>
            <a:gdLst/>
            <a:ahLst/>
            <a:cxnLst/>
            <a:rect l="l" t="t" r="r" b="b"/>
            <a:pathLst>
              <a:path w="339" h="329" extrusionOk="0">
                <a:moveTo>
                  <a:pt x="164" y="0"/>
                </a:moveTo>
                <a:cubicBezTo>
                  <a:pt x="72" y="0"/>
                  <a:pt x="0" y="73"/>
                  <a:pt x="0" y="165"/>
                </a:cubicBezTo>
                <a:cubicBezTo>
                  <a:pt x="0" y="257"/>
                  <a:pt x="72" y="329"/>
                  <a:pt x="164" y="329"/>
                </a:cubicBezTo>
                <a:cubicBezTo>
                  <a:pt x="256" y="329"/>
                  <a:pt x="338" y="257"/>
                  <a:pt x="338" y="165"/>
                </a:cubicBezTo>
                <a:cubicBezTo>
                  <a:pt x="338" y="73"/>
                  <a:pt x="256" y="0"/>
                  <a:pt x="164" y="0"/>
                </a:cubicBezTo>
                <a:close/>
              </a:path>
            </a:pathLst>
          </a:custGeom>
          <a:solidFill>
            <a:srgbClr val="FFEB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6257762" y="1797687"/>
            <a:ext cx="34422" cy="34526"/>
          </a:xfrm>
          <a:custGeom>
            <a:avLst/>
            <a:gdLst/>
            <a:ahLst/>
            <a:cxnLst/>
            <a:rect l="l" t="t" r="r" b="b"/>
            <a:pathLst>
              <a:path w="329" h="330" extrusionOk="0">
                <a:moveTo>
                  <a:pt x="165" y="1"/>
                </a:moveTo>
                <a:cubicBezTo>
                  <a:pt x="72" y="1"/>
                  <a:pt x="1" y="72"/>
                  <a:pt x="1" y="165"/>
                </a:cubicBezTo>
                <a:cubicBezTo>
                  <a:pt x="1" y="257"/>
                  <a:pt x="72" y="329"/>
                  <a:pt x="165" y="329"/>
                </a:cubicBezTo>
                <a:cubicBezTo>
                  <a:pt x="257" y="329"/>
                  <a:pt x="329" y="257"/>
                  <a:pt x="329" y="165"/>
                </a:cubicBezTo>
                <a:cubicBezTo>
                  <a:pt x="329" y="72"/>
                  <a:pt x="257" y="1"/>
                  <a:pt x="165" y="1"/>
                </a:cubicBezTo>
                <a:close/>
              </a:path>
            </a:pathLst>
          </a:custGeom>
          <a:solidFill>
            <a:srgbClr val="FFEB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7704516" y="3510608"/>
            <a:ext cx="34422" cy="35468"/>
          </a:xfrm>
          <a:custGeom>
            <a:avLst/>
            <a:gdLst/>
            <a:ahLst/>
            <a:cxnLst/>
            <a:rect l="l" t="t" r="r" b="b"/>
            <a:pathLst>
              <a:path w="329" h="339" extrusionOk="0">
                <a:moveTo>
                  <a:pt x="164" y="1"/>
                </a:moveTo>
                <a:cubicBezTo>
                  <a:pt x="72" y="1"/>
                  <a:pt x="0" y="83"/>
                  <a:pt x="0" y="175"/>
                </a:cubicBezTo>
                <a:cubicBezTo>
                  <a:pt x="0" y="267"/>
                  <a:pt x="72" y="339"/>
                  <a:pt x="164" y="339"/>
                </a:cubicBezTo>
                <a:cubicBezTo>
                  <a:pt x="256" y="339"/>
                  <a:pt x="328" y="267"/>
                  <a:pt x="328" y="175"/>
                </a:cubicBezTo>
                <a:cubicBezTo>
                  <a:pt x="328" y="83"/>
                  <a:pt x="256" y="1"/>
                  <a:pt x="164" y="1"/>
                </a:cubicBezTo>
                <a:close/>
              </a:path>
            </a:pathLst>
          </a:custGeom>
          <a:solidFill>
            <a:srgbClr val="FFEB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6984278" y="628921"/>
            <a:ext cx="670960" cy="384288"/>
          </a:xfrm>
          <a:custGeom>
            <a:avLst/>
            <a:gdLst/>
            <a:ahLst/>
            <a:cxnLst/>
            <a:rect l="l" t="t" r="r" b="b"/>
            <a:pathLst>
              <a:path w="6413" h="3673" extrusionOk="0">
                <a:moveTo>
                  <a:pt x="1571" y="1"/>
                </a:moveTo>
                <a:cubicBezTo>
                  <a:pt x="698" y="1"/>
                  <a:pt x="1" y="698"/>
                  <a:pt x="1" y="1560"/>
                </a:cubicBezTo>
                <a:cubicBezTo>
                  <a:pt x="1" y="2432"/>
                  <a:pt x="698" y="3130"/>
                  <a:pt x="1571" y="3130"/>
                </a:cubicBezTo>
                <a:lnTo>
                  <a:pt x="2617" y="3130"/>
                </a:lnTo>
                <a:lnTo>
                  <a:pt x="3150" y="3673"/>
                </a:lnTo>
                <a:lnTo>
                  <a:pt x="3694" y="3130"/>
                </a:lnTo>
                <a:lnTo>
                  <a:pt x="4842" y="3130"/>
                </a:lnTo>
                <a:cubicBezTo>
                  <a:pt x="5715" y="3130"/>
                  <a:pt x="6412" y="2432"/>
                  <a:pt x="6412" y="1560"/>
                </a:cubicBezTo>
                <a:cubicBezTo>
                  <a:pt x="6412" y="698"/>
                  <a:pt x="5715" y="1"/>
                  <a:pt x="4842" y="1"/>
                </a:cubicBezTo>
                <a:close/>
              </a:path>
            </a:pathLst>
          </a:custGeom>
          <a:solidFill>
            <a:srgbClr val="FD3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7075615" y="710529"/>
            <a:ext cx="202868" cy="154636"/>
          </a:xfrm>
          <a:custGeom>
            <a:avLst/>
            <a:gdLst/>
            <a:ahLst/>
            <a:cxnLst/>
            <a:rect l="l" t="t" r="r" b="b"/>
            <a:pathLst>
              <a:path w="1939" h="1478" extrusionOk="0">
                <a:moveTo>
                  <a:pt x="533" y="0"/>
                </a:moveTo>
                <a:cubicBezTo>
                  <a:pt x="420" y="0"/>
                  <a:pt x="297" y="41"/>
                  <a:pt x="205" y="123"/>
                </a:cubicBezTo>
                <a:cubicBezTo>
                  <a:pt x="10" y="298"/>
                  <a:pt x="0" y="606"/>
                  <a:pt x="185" y="800"/>
                </a:cubicBezTo>
                <a:lnTo>
                  <a:pt x="328" y="964"/>
                </a:lnTo>
                <a:lnTo>
                  <a:pt x="698" y="1354"/>
                </a:lnTo>
                <a:cubicBezTo>
                  <a:pt x="774" y="1436"/>
                  <a:pt x="877" y="1477"/>
                  <a:pt x="979" y="1477"/>
                </a:cubicBezTo>
                <a:cubicBezTo>
                  <a:pt x="1082" y="1477"/>
                  <a:pt x="1185" y="1436"/>
                  <a:pt x="1261" y="1354"/>
                </a:cubicBezTo>
                <a:lnTo>
                  <a:pt x="1621" y="964"/>
                </a:lnTo>
                <a:lnTo>
                  <a:pt x="1754" y="811"/>
                </a:lnTo>
                <a:cubicBezTo>
                  <a:pt x="1938" y="616"/>
                  <a:pt x="1938" y="298"/>
                  <a:pt x="1744" y="123"/>
                </a:cubicBezTo>
                <a:cubicBezTo>
                  <a:pt x="1651" y="41"/>
                  <a:pt x="1539" y="0"/>
                  <a:pt x="1425" y="0"/>
                </a:cubicBezTo>
                <a:cubicBezTo>
                  <a:pt x="1293" y="0"/>
                  <a:pt x="1169" y="52"/>
                  <a:pt x="1077" y="154"/>
                </a:cubicBezTo>
                <a:lnTo>
                  <a:pt x="974" y="257"/>
                </a:lnTo>
                <a:lnTo>
                  <a:pt x="882" y="154"/>
                </a:lnTo>
                <a:cubicBezTo>
                  <a:pt x="789" y="52"/>
                  <a:pt x="657" y="0"/>
                  <a:pt x="5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7312696" y="749136"/>
            <a:ext cx="67797" cy="81712"/>
          </a:xfrm>
          <a:custGeom>
            <a:avLst/>
            <a:gdLst/>
            <a:ahLst/>
            <a:cxnLst/>
            <a:rect l="l" t="t" r="r" b="b"/>
            <a:pathLst>
              <a:path w="648" h="781" extrusionOk="0">
                <a:moveTo>
                  <a:pt x="73" y="0"/>
                </a:moveTo>
                <a:cubicBezTo>
                  <a:pt x="62" y="0"/>
                  <a:pt x="52" y="0"/>
                  <a:pt x="52" y="11"/>
                </a:cubicBezTo>
                <a:cubicBezTo>
                  <a:pt x="42" y="21"/>
                  <a:pt x="42" y="21"/>
                  <a:pt x="42" y="32"/>
                </a:cubicBezTo>
                <a:lnTo>
                  <a:pt x="42" y="134"/>
                </a:lnTo>
                <a:cubicBezTo>
                  <a:pt x="42" y="144"/>
                  <a:pt x="42" y="155"/>
                  <a:pt x="52" y="155"/>
                </a:cubicBezTo>
                <a:cubicBezTo>
                  <a:pt x="52" y="165"/>
                  <a:pt x="62" y="165"/>
                  <a:pt x="73" y="165"/>
                </a:cubicBezTo>
                <a:lnTo>
                  <a:pt x="370" y="165"/>
                </a:lnTo>
                <a:lnTo>
                  <a:pt x="196" y="308"/>
                </a:lnTo>
                <a:cubicBezTo>
                  <a:pt x="185" y="319"/>
                  <a:pt x="175" y="329"/>
                  <a:pt x="175" y="349"/>
                </a:cubicBezTo>
                <a:lnTo>
                  <a:pt x="175" y="411"/>
                </a:lnTo>
                <a:cubicBezTo>
                  <a:pt x="175" y="421"/>
                  <a:pt x="175" y="421"/>
                  <a:pt x="185" y="431"/>
                </a:cubicBezTo>
                <a:cubicBezTo>
                  <a:pt x="196" y="431"/>
                  <a:pt x="196" y="442"/>
                  <a:pt x="206" y="442"/>
                </a:cubicBezTo>
                <a:lnTo>
                  <a:pt x="329" y="442"/>
                </a:lnTo>
                <a:cubicBezTo>
                  <a:pt x="401" y="442"/>
                  <a:pt x="431" y="463"/>
                  <a:pt x="431" y="524"/>
                </a:cubicBezTo>
                <a:cubicBezTo>
                  <a:pt x="431" y="545"/>
                  <a:pt x="422" y="575"/>
                  <a:pt x="411" y="586"/>
                </a:cubicBezTo>
                <a:cubicBezTo>
                  <a:pt x="390" y="606"/>
                  <a:pt x="360" y="616"/>
                  <a:pt x="329" y="616"/>
                </a:cubicBezTo>
                <a:cubicBezTo>
                  <a:pt x="257" y="616"/>
                  <a:pt x="226" y="595"/>
                  <a:pt x="206" y="565"/>
                </a:cubicBezTo>
                <a:cubicBezTo>
                  <a:pt x="206" y="554"/>
                  <a:pt x="196" y="545"/>
                  <a:pt x="196" y="545"/>
                </a:cubicBezTo>
                <a:lnTo>
                  <a:pt x="11" y="545"/>
                </a:lnTo>
                <a:cubicBezTo>
                  <a:pt x="1" y="554"/>
                  <a:pt x="1" y="554"/>
                  <a:pt x="1" y="565"/>
                </a:cubicBezTo>
                <a:cubicBezTo>
                  <a:pt x="1" y="595"/>
                  <a:pt x="11" y="627"/>
                  <a:pt x="42" y="657"/>
                </a:cubicBezTo>
                <a:cubicBezTo>
                  <a:pt x="62" y="688"/>
                  <a:pt x="93" y="719"/>
                  <a:pt x="144" y="739"/>
                </a:cubicBezTo>
                <a:cubicBezTo>
                  <a:pt x="196" y="760"/>
                  <a:pt x="247" y="780"/>
                  <a:pt x="319" y="780"/>
                </a:cubicBezTo>
                <a:cubicBezTo>
                  <a:pt x="381" y="780"/>
                  <a:pt x="442" y="770"/>
                  <a:pt x="493" y="750"/>
                </a:cubicBezTo>
                <a:cubicBezTo>
                  <a:pt x="534" y="729"/>
                  <a:pt x="575" y="698"/>
                  <a:pt x="606" y="657"/>
                </a:cubicBezTo>
                <a:cubicBezTo>
                  <a:pt x="637" y="627"/>
                  <a:pt x="647" y="586"/>
                  <a:pt x="647" y="534"/>
                </a:cubicBezTo>
                <a:cubicBezTo>
                  <a:pt x="647" y="463"/>
                  <a:pt x="627" y="411"/>
                  <a:pt x="586" y="380"/>
                </a:cubicBezTo>
                <a:cubicBezTo>
                  <a:pt x="555" y="349"/>
                  <a:pt x="504" y="319"/>
                  <a:pt x="431" y="308"/>
                </a:cubicBezTo>
                <a:lnTo>
                  <a:pt x="422" y="308"/>
                </a:lnTo>
                <a:lnTo>
                  <a:pt x="586" y="165"/>
                </a:lnTo>
                <a:cubicBezTo>
                  <a:pt x="596" y="155"/>
                  <a:pt x="606" y="144"/>
                  <a:pt x="606" y="124"/>
                </a:cubicBezTo>
                <a:lnTo>
                  <a:pt x="606" y="32"/>
                </a:lnTo>
                <a:cubicBezTo>
                  <a:pt x="606" y="21"/>
                  <a:pt x="606" y="21"/>
                  <a:pt x="596" y="11"/>
                </a:cubicBezTo>
                <a:cubicBezTo>
                  <a:pt x="596" y="0"/>
                  <a:pt x="586" y="0"/>
                  <a:pt x="5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7391060" y="808249"/>
            <a:ext cx="20507" cy="21553"/>
          </a:xfrm>
          <a:custGeom>
            <a:avLst/>
            <a:gdLst/>
            <a:ahLst/>
            <a:cxnLst/>
            <a:rect l="l" t="t" r="r" b="b"/>
            <a:pathLst>
              <a:path w="196" h="206" extrusionOk="0">
                <a:moveTo>
                  <a:pt x="31" y="0"/>
                </a:moveTo>
                <a:cubicBezTo>
                  <a:pt x="21" y="0"/>
                  <a:pt x="11" y="0"/>
                  <a:pt x="11" y="10"/>
                </a:cubicBezTo>
                <a:cubicBezTo>
                  <a:pt x="1" y="10"/>
                  <a:pt x="1" y="21"/>
                  <a:pt x="1" y="30"/>
                </a:cubicBezTo>
                <a:lnTo>
                  <a:pt x="1" y="174"/>
                </a:lnTo>
                <a:cubicBezTo>
                  <a:pt x="1" y="185"/>
                  <a:pt x="1" y="185"/>
                  <a:pt x="11" y="195"/>
                </a:cubicBezTo>
                <a:cubicBezTo>
                  <a:pt x="11" y="195"/>
                  <a:pt x="21" y="205"/>
                  <a:pt x="31" y="205"/>
                </a:cubicBezTo>
                <a:lnTo>
                  <a:pt x="175" y="205"/>
                </a:lnTo>
                <a:cubicBezTo>
                  <a:pt x="175" y="205"/>
                  <a:pt x="186" y="195"/>
                  <a:pt x="195" y="195"/>
                </a:cubicBezTo>
                <a:lnTo>
                  <a:pt x="195" y="174"/>
                </a:lnTo>
                <a:lnTo>
                  <a:pt x="195" y="30"/>
                </a:lnTo>
                <a:lnTo>
                  <a:pt x="195" y="10"/>
                </a:lnTo>
                <a:cubicBezTo>
                  <a:pt x="186" y="0"/>
                  <a:pt x="175" y="0"/>
                  <a:pt x="1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7415751" y="748089"/>
            <a:ext cx="67797" cy="81712"/>
          </a:xfrm>
          <a:custGeom>
            <a:avLst/>
            <a:gdLst/>
            <a:ahLst/>
            <a:cxnLst/>
            <a:rect l="l" t="t" r="r" b="b"/>
            <a:pathLst>
              <a:path w="648" h="781" extrusionOk="0">
                <a:moveTo>
                  <a:pt x="319" y="165"/>
                </a:moveTo>
                <a:cubicBezTo>
                  <a:pt x="360" y="165"/>
                  <a:pt x="380" y="175"/>
                  <a:pt x="401" y="195"/>
                </a:cubicBezTo>
                <a:cubicBezTo>
                  <a:pt x="421" y="216"/>
                  <a:pt x="431" y="236"/>
                  <a:pt x="431" y="277"/>
                </a:cubicBezTo>
                <a:cubicBezTo>
                  <a:pt x="431" y="308"/>
                  <a:pt x="421" y="339"/>
                  <a:pt x="401" y="349"/>
                </a:cubicBezTo>
                <a:cubicBezTo>
                  <a:pt x="380" y="370"/>
                  <a:pt x="360" y="380"/>
                  <a:pt x="319" y="380"/>
                </a:cubicBezTo>
                <a:cubicBezTo>
                  <a:pt x="288" y="380"/>
                  <a:pt x="267" y="370"/>
                  <a:pt x="247" y="349"/>
                </a:cubicBezTo>
                <a:cubicBezTo>
                  <a:pt x="226" y="339"/>
                  <a:pt x="216" y="308"/>
                  <a:pt x="216" y="277"/>
                </a:cubicBezTo>
                <a:cubicBezTo>
                  <a:pt x="216" y="236"/>
                  <a:pt x="226" y="216"/>
                  <a:pt x="247" y="195"/>
                </a:cubicBezTo>
                <a:cubicBezTo>
                  <a:pt x="267" y="175"/>
                  <a:pt x="288" y="165"/>
                  <a:pt x="319" y="165"/>
                </a:cubicBezTo>
                <a:close/>
                <a:moveTo>
                  <a:pt x="319" y="1"/>
                </a:moveTo>
                <a:cubicBezTo>
                  <a:pt x="257" y="1"/>
                  <a:pt x="196" y="10"/>
                  <a:pt x="155" y="42"/>
                </a:cubicBezTo>
                <a:cubicBezTo>
                  <a:pt x="103" y="62"/>
                  <a:pt x="62" y="103"/>
                  <a:pt x="41" y="144"/>
                </a:cubicBezTo>
                <a:cubicBezTo>
                  <a:pt x="21" y="185"/>
                  <a:pt x="0" y="226"/>
                  <a:pt x="0" y="277"/>
                </a:cubicBezTo>
                <a:cubicBezTo>
                  <a:pt x="0" y="329"/>
                  <a:pt x="21" y="370"/>
                  <a:pt x="41" y="400"/>
                </a:cubicBezTo>
                <a:cubicBezTo>
                  <a:pt x="73" y="441"/>
                  <a:pt x="103" y="473"/>
                  <a:pt x="144" y="493"/>
                </a:cubicBezTo>
                <a:cubicBezTo>
                  <a:pt x="185" y="514"/>
                  <a:pt x="226" y="523"/>
                  <a:pt x="267" y="534"/>
                </a:cubicBezTo>
                <a:lnTo>
                  <a:pt x="298" y="534"/>
                </a:lnTo>
                <a:lnTo>
                  <a:pt x="144" y="739"/>
                </a:lnTo>
                <a:lnTo>
                  <a:pt x="144" y="749"/>
                </a:lnTo>
                <a:lnTo>
                  <a:pt x="144" y="770"/>
                </a:lnTo>
                <a:cubicBezTo>
                  <a:pt x="155" y="770"/>
                  <a:pt x="155" y="780"/>
                  <a:pt x="165" y="780"/>
                </a:cubicBezTo>
                <a:lnTo>
                  <a:pt x="319" y="780"/>
                </a:lnTo>
                <a:cubicBezTo>
                  <a:pt x="329" y="780"/>
                  <a:pt x="349" y="770"/>
                  <a:pt x="360" y="749"/>
                </a:cubicBezTo>
                <a:lnTo>
                  <a:pt x="524" y="523"/>
                </a:lnTo>
                <a:lnTo>
                  <a:pt x="544" y="493"/>
                </a:lnTo>
                <a:cubicBezTo>
                  <a:pt x="575" y="452"/>
                  <a:pt x="606" y="411"/>
                  <a:pt x="616" y="380"/>
                </a:cubicBezTo>
                <a:cubicBezTo>
                  <a:pt x="636" y="339"/>
                  <a:pt x="647" y="308"/>
                  <a:pt x="647" y="267"/>
                </a:cubicBezTo>
                <a:cubicBezTo>
                  <a:pt x="647" y="216"/>
                  <a:pt x="627" y="175"/>
                  <a:pt x="606" y="134"/>
                </a:cubicBezTo>
                <a:cubicBezTo>
                  <a:pt x="586" y="93"/>
                  <a:pt x="544" y="62"/>
                  <a:pt x="493" y="42"/>
                </a:cubicBezTo>
                <a:cubicBezTo>
                  <a:pt x="452" y="10"/>
                  <a:pt x="390" y="1"/>
                  <a:pt x="3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7492964" y="748089"/>
            <a:ext cx="60264" cy="81712"/>
          </a:xfrm>
          <a:custGeom>
            <a:avLst/>
            <a:gdLst/>
            <a:ahLst/>
            <a:cxnLst/>
            <a:rect l="l" t="t" r="r" b="b"/>
            <a:pathLst>
              <a:path w="576" h="781" extrusionOk="0">
                <a:moveTo>
                  <a:pt x="32" y="1"/>
                </a:moveTo>
                <a:cubicBezTo>
                  <a:pt x="21" y="1"/>
                  <a:pt x="12" y="1"/>
                  <a:pt x="12" y="10"/>
                </a:cubicBezTo>
                <a:cubicBezTo>
                  <a:pt x="1" y="10"/>
                  <a:pt x="1" y="21"/>
                  <a:pt x="1" y="31"/>
                </a:cubicBezTo>
                <a:lnTo>
                  <a:pt x="1" y="749"/>
                </a:lnTo>
                <a:cubicBezTo>
                  <a:pt x="1" y="760"/>
                  <a:pt x="1" y="760"/>
                  <a:pt x="12" y="770"/>
                </a:cubicBezTo>
                <a:cubicBezTo>
                  <a:pt x="12" y="770"/>
                  <a:pt x="21" y="780"/>
                  <a:pt x="32" y="780"/>
                </a:cubicBezTo>
                <a:lnTo>
                  <a:pt x="165" y="780"/>
                </a:lnTo>
                <a:cubicBezTo>
                  <a:pt x="176" y="780"/>
                  <a:pt x="176" y="770"/>
                  <a:pt x="186" y="770"/>
                </a:cubicBezTo>
                <a:cubicBezTo>
                  <a:pt x="186" y="760"/>
                  <a:pt x="196" y="760"/>
                  <a:pt x="196" y="749"/>
                </a:cubicBezTo>
                <a:lnTo>
                  <a:pt x="196" y="555"/>
                </a:lnTo>
                <a:lnTo>
                  <a:pt x="360" y="760"/>
                </a:lnTo>
                <a:lnTo>
                  <a:pt x="370" y="770"/>
                </a:lnTo>
                <a:cubicBezTo>
                  <a:pt x="381" y="770"/>
                  <a:pt x="381" y="780"/>
                  <a:pt x="391" y="780"/>
                </a:cubicBezTo>
                <a:lnTo>
                  <a:pt x="555" y="780"/>
                </a:lnTo>
                <a:cubicBezTo>
                  <a:pt x="555" y="780"/>
                  <a:pt x="566" y="770"/>
                  <a:pt x="575" y="770"/>
                </a:cubicBezTo>
                <a:lnTo>
                  <a:pt x="575" y="749"/>
                </a:lnTo>
                <a:cubicBezTo>
                  <a:pt x="575" y="749"/>
                  <a:pt x="575" y="739"/>
                  <a:pt x="566" y="729"/>
                </a:cubicBezTo>
                <a:lnTo>
                  <a:pt x="350" y="462"/>
                </a:lnTo>
                <a:lnTo>
                  <a:pt x="545" y="247"/>
                </a:lnTo>
                <a:lnTo>
                  <a:pt x="555" y="236"/>
                </a:lnTo>
                <a:cubicBezTo>
                  <a:pt x="555" y="226"/>
                  <a:pt x="545" y="216"/>
                  <a:pt x="545" y="216"/>
                </a:cubicBezTo>
                <a:cubicBezTo>
                  <a:pt x="534" y="216"/>
                  <a:pt x="534" y="206"/>
                  <a:pt x="525" y="206"/>
                </a:cubicBezTo>
                <a:lnTo>
                  <a:pt x="370" y="206"/>
                </a:lnTo>
                <a:cubicBezTo>
                  <a:pt x="370" y="206"/>
                  <a:pt x="360" y="206"/>
                  <a:pt x="360" y="216"/>
                </a:cubicBezTo>
                <a:lnTo>
                  <a:pt x="340" y="216"/>
                </a:lnTo>
                <a:lnTo>
                  <a:pt x="340" y="226"/>
                </a:lnTo>
                <a:lnTo>
                  <a:pt x="196" y="390"/>
                </a:lnTo>
                <a:lnTo>
                  <a:pt x="196" y="31"/>
                </a:lnTo>
                <a:cubicBezTo>
                  <a:pt x="196" y="21"/>
                  <a:pt x="186" y="10"/>
                  <a:pt x="186" y="10"/>
                </a:cubicBezTo>
                <a:cubicBezTo>
                  <a:pt x="176" y="1"/>
                  <a:pt x="176" y="1"/>
                  <a:pt x="1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5715700" y="3935595"/>
            <a:ext cx="281337" cy="215318"/>
          </a:xfrm>
          <a:custGeom>
            <a:avLst/>
            <a:gdLst/>
            <a:ahLst/>
            <a:cxnLst/>
            <a:rect l="l" t="t" r="r" b="b"/>
            <a:pathLst>
              <a:path w="2689" h="2058" extrusionOk="0">
                <a:moveTo>
                  <a:pt x="739" y="1"/>
                </a:moveTo>
                <a:cubicBezTo>
                  <a:pt x="575" y="1"/>
                  <a:pt x="411" y="52"/>
                  <a:pt x="288" y="175"/>
                </a:cubicBezTo>
                <a:cubicBezTo>
                  <a:pt x="21" y="421"/>
                  <a:pt x="1" y="842"/>
                  <a:pt x="247" y="1109"/>
                </a:cubicBezTo>
                <a:lnTo>
                  <a:pt x="463" y="1334"/>
                </a:lnTo>
                <a:lnTo>
                  <a:pt x="965" y="1888"/>
                </a:lnTo>
                <a:cubicBezTo>
                  <a:pt x="1073" y="2001"/>
                  <a:pt x="1214" y="2057"/>
                  <a:pt x="1355" y="2057"/>
                </a:cubicBezTo>
                <a:cubicBezTo>
                  <a:pt x="1496" y="2057"/>
                  <a:pt x="1637" y="2001"/>
                  <a:pt x="1745" y="1888"/>
                </a:cubicBezTo>
                <a:lnTo>
                  <a:pt x="2248" y="1334"/>
                </a:lnTo>
                <a:lnTo>
                  <a:pt x="2442" y="1129"/>
                </a:lnTo>
                <a:cubicBezTo>
                  <a:pt x="2688" y="862"/>
                  <a:pt x="2688" y="411"/>
                  <a:pt x="2412" y="165"/>
                </a:cubicBezTo>
                <a:cubicBezTo>
                  <a:pt x="2289" y="52"/>
                  <a:pt x="2135" y="1"/>
                  <a:pt x="1970" y="1"/>
                </a:cubicBezTo>
                <a:cubicBezTo>
                  <a:pt x="1796" y="1"/>
                  <a:pt x="1622" y="72"/>
                  <a:pt x="1489" y="216"/>
                </a:cubicBezTo>
                <a:lnTo>
                  <a:pt x="1355" y="359"/>
                </a:lnTo>
                <a:lnTo>
                  <a:pt x="1222" y="216"/>
                </a:lnTo>
                <a:cubicBezTo>
                  <a:pt x="1088" y="72"/>
                  <a:pt x="914" y="1"/>
                  <a:pt x="739" y="1"/>
                </a:cubicBezTo>
                <a:close/>
              </a:path>
            </a:pathLst>
          </a:custGeom>
          <a:solidFill>
            <a:srgbClr val="FD3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6131165" y="3930259"/>
            <a:ext cx="213644" cy="225467"/>
          </a:xfrm>
          <a:custGeom>
            <a:avLst/>
            <a:gdLst/>
            <a:ahLst/>
            <a:cxnLst/>
            <a:rect l="l" t="t" r="r" b="b"/>
            <a:pathLst>
              <a:path w="2042" h="2155" extrusionOk="0">
                <a:moveTo>
                  <a:pt x="1026" y="93"/>
                </a:moveTo>
                <a:cubicBezTo>
                  <a:pt x="1539" y="93"/>
                  <a:pt x="1949" y="472"/>
                  <a:pt x="1949" y="944"/>
                </a:cubicBezTo>
                <a:cubicBezTo>
                  <a:pt x="1949" y="1190"/>
                  <a:pt x="1836" y="1416"/>
                  <a:pt x="1641" y="1580"/>
                </a:cubicBezTo>
                <a:cubicBezTo>
                  <a:pt x="1631" y="1590"/>
                  <a:pt x="1621" y="1611"/>
                  <a:pt x="1631" y="1631"/>
                </a:cubicBezTo>
                <a:lnTo>
                  <a:pt x="1713" y="2031"/>
                </a:lnTo>
                <a:lnTo>
                  <a:pt x="1138" y="1796"/>
                </a:lnTo>
                <a:lnTo>
                  <a:pt x="1026" y="1796"/>
                </a:lnTo>
                <a:cubicBezTo>
                  <a:pt x="513" y="1796"/>
                  <a:pt x="92" y="1416"/>
                  <a:pt x="92" y="944"/>
                </a:cubicBezTo>
                <a:cubicBezTo>
                  <a:pt x="92" y="472"/>
                  <a:pt x="513" y="93"/>
                  <a:pt x="1026" y="93"/>
                </a:cubicBezTo>
                <a:close/>
                <a:moveTo>
                  <a:pt x="1026" y="0"/>
                </a:moveTo>
                <a:cubicBezTo>
                  <a:pt x="461" y="0"/>
                  <a:pt x="0" y="431"/>
                  <a:pt x="0" y="944"/>
                </a:cubicBezTo>
                <a:cubicBezTo>
                  <a:pt x="0" y="1467"/>
                  <a:pt x="461" y="1887"/>
                  <a:pt x="1026" y="1887"/>
                </a:cubicBezTo>
                <a:lnTo>
                  <a:pt x="1108" y="1887"/>
                </a:lnTo>
                <a:lnTo>
                  <a:pt x="1764" y="2144"/>
                </a:lnTo>
                <a:cubicBezTo>
                  <a:pt x="1764" y="2154"/>
                  <a:pt x="1774" y="2154"/>
                  <a:pt x="1774" y="2154"/>
                </a:cubicBezTo>
                <a:cubicBezTo>
                  <a:pt x="1785" y="2154"/>
                  <a:pt x="1795" y="2144"/>
                  <a:pt x="1805" y="2144"/>
                </a:cubicBezTo>
                <a:cubicBezTo>
                  <a:pt x="1826" y="2134"/>
                  <a:pt x="1826" y="2113"/>
                  <a:pt x="1826" y="2093"/>
                </a:cubicBezTo>
                <a:lnTo>
                  <a:pt x="1723" y="1631"/>
                </a:lnTo>
                <a:cubicBezTo>
                  <a:pt x="1929" y="1457"/>
                  <a:pt x="2041" y="1210"/>
                  <a:pt x="2041" y="944"/>
                </a:cubicBezTo>
                <a:cubicBezTo>
                  <a:pt x="2041" y="431"/>
                  <a:pt x="1590" y="0"/>
                  <a:pt x="1026" y="0"/>
                </a:cubicBezTo>
                <a:close/>
              </a:path>
            </a:pathLst>
          </a:custGeom>
          <a:solidFill>
            <a:srgbClr val="020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7959906" y="3930259"/>
            <a:ext cx="246915" cy="214900"/>
          </a:xfrm>
          <a:custGeom>
            <a:avLst/>
            <a:gdLst/>
            <a:ahLst/>
            <a:cxnLst/>
            <a:rect l="l" t="t" r="r" b="b"/>
            <a:pathLst>
              <a:path w="2360" h="2054" extrusionOk="0">
                <a:moveTo>
                  <a:pt x="2267" y="93"/>
                </a:moveTo>
                <a:lnTo>
                  <a:pt x="2267" y="1837"/>
                </a:lnTo>
                <a:cubicBezTo>
                  <a:pt x="2267" y="1878"/>
                  <a:pt x="2247" y="1919"/>
                  <a:pt x="2206" y="1939"/>
                </a:cubicBezTo>
                <a:cubicBezTo>
                  <a:pt x="2187" y="1952"/>
                  <a:pt x="2164" y="1960"/>
                  <a:pt x="2140" y="1960"/>
                </a:cubicBezTo>
                <a:cubicBezTo>
                  <a:pt x="2125" y="1960"/>
                  <a:pt x="2109" y="1957"/>
                  <a:pt x="2093" y="1949"/>
                </a:cubicBezTo>
                <a:lnTo>
                  <a:pt x="1200" y="1518"/>
                </a:lnTo>
                <a:cubicBezTo>
                  <a:pt x="1195" y="1513"/>
                  <a:pt x="1188" y="1511"/>
                  <a:pt x="1180" y="1511"/>
                </a:cubicBezTo>
                <a:cubicBezTo>
                  <a:pt x="1172" y="1511"/>
                  <a:pt x="1165" y="1513"/>
                  <a:pt x="1159" y="1518"/>
                </a:cubicBezTo>
                <a:lnTo>
                  <a:pt x="267" y="1949"/>
                </a:lnTo>
                <a:cubicBezTo>
                  <a:pt x="251" y="1957"/>
                  <a:pt x="236" y="1960"/>
                  <a:pt x="220" y="1960"/>
                </a:cubicBezTo>
                <a:cubicBezTo>
                  <a:pt x="195" y="1960"/>
                  <a:pt x="169" y="1952"/>
                  <a:pt x="144" y="1939"/>
                </a:cubicBezTo>
                <a:cubicBezTo>
                  <a:pt x="113" y="1919"/>
                  <a:pt x="92" y="1878"/>
                  <a:pt x="92" y="1837"/>
                </a:cubicBezTo>
                <a:lnTo>
                  <a:pt x="92" y="93"/>
                </a:lnTo>
                <a:close/>
                <a:moveTo>
                  <a:pt x="42" y="0"/>
                </a:moveTo>
                <a:cubicBezTo>
                  <a:pt x="21" y="0"/>
                  <a:pt x="1" y="21"/>
                  <a:pt x="1" y="52"/>
                </a:cubicBezTo>
                <a:lnTo>
                  <a:pt x="1" y="1837"/>
                </a:lnTo>
                <a:cubicBezTo>
                  <a:pt x="1" y="1919"/>
                  <a:pt x="31" y="1980"/>
                  <a:pt x="92" y="2021"/>
                </a:cubicBezTo>
                <a:cubicBezTo>
                  <a:pt x="133" y="2042"/>
                  <a:pt x="175" y="2052"/>
                  <a:pt x="216" y="2052"/>
                </a:cubicBezTo>
                <a:cubicBezTo>
                  <a:pt x="247" y="2052"/>
                  <a:pt x="277" y="2052"/>
                  <a:pt x="308" y="2031"/>
                </a:cubicBezTo>
                <a:lnTo>
                  <a:pt x="1180" y="1611"/>
                </a:lnTo>
                <a:lnTo>
                  <a:pt x="2052" y="2031"/>
                </a:lnTo>
                <a:cubicBezTo>
                  <a:pt x="2085" y="2046"/>
                  <a:pt x="2119" y="2053"/>
                  <a:pt x="2151" y="2053"/>
                </a:cubicBezTo>
                <a:cubicBezTo>
                  <a:pt x="2188" y="2053"/>
                  <a:pt x="2224" y="2043"/>
                  <a:pt x="2257" y="2021"/>
                </a:cubicBezTo>
                <a:cubicBezTo>
                  <a:pt x="2319" y="1980"/>
                  <a:pt x="2360" y="1919"/>
                  <a:pt x="2360" y="1837"/>
                </a:cubicBezTo>
                <a:lnTo>
                  <a:pt x="2360" y="52"/>
                </a:lnTo>
                <a:cubicBezTo>
                  <a:pt x="2360" y="21"/>
                  <a:pt x="2339" y="0"/>
                  <a:pt x="2308" y="0"/>
                </a:cubicBezTo>
                <a:close/>
              </a:path>
            </a:pathLst>
          </a:custGeom>
          <a:solidFill>
            <a:srgbClr val="020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8933"/>
          <a:stretch/>
        </p:blipFill>
        <p:spPr>
          <a:xfrm>
            <a:off x="5404625" y="893000"/>
            <a:ext cx="3123050" cy="284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4487" y="2604776"/>
            <a:ext cx="3123049" cy="127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2"/>
          <p:cNvSpPr/>
          <p:nvPr/>
        </p:nvSpPr>
        <p:spPr>
          <a:xfrm>
            <a:off x="2227650" y="2102075"/>
            <a:ext cx="6084600" cy="763800"/>
          </a:xfrm>
          <a:prstGeom prst="roundRect">
            <a:avLst>
              <a:gd name="adj" fmla="val 50000"/>
            </a:avLst>
          </a:prstGeom>
          <a:solidFill>
            <a:srgbClr val="44796B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2"/>
          <p:cNvSpPr/>
          <p:nvPr/>
        </p:nvSpPr>
        <p:spPr>
          <a:xfrm>
            <a:off x="4572001" y="3082880"/>
            <a:ext cx="173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38" name="Google Shape;438;p22"/>
          <p:cNvSpPr/>
          <p:nvPr/>
        </p:nvSpPr>
        <p:spPr>
          <a:xfrm>
            <a:off x="4454820" y="241786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39" name="Google Shape;439;p22"/>
          <p:cNvSpPr/>
          <p:nvPr/>
        </p:nvSpPr>
        <p:spPr>
          <a:xfrm>
            <a:off x="4454819" y="2417862"/>
            <a:ext cx="36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40" name="Google Shape;440;p22"/>
          <p:cNvSpPr txBox="1">
            <a:spLocks noGrp="1"/>
          </p:cNvSpPr>
          <p:nvPr>
            <p:ph type="body" idx="1"/>
          </p:nvPr>
        </p:nvSpPr>
        <p:spPr>
          <a:xfrm>
            <a:off x="3217425" y="2940075"/>
            <a:ext cx="5117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s-419" sz="1100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Comuna de Peñaflor</a:t>
            </a:r>
            <a:endParaRPr sz="1100">
              <a:solidFill>
                <a:srgbClr val="4479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1" name="Google Shape;441;p22"/>
          <p:cNvSpPr txBox="1">
            <a:spLocks noGrp="1"/>
          </p:cNvSpPr>
          <p:nvPr>
            <p:ph type="body" idx="1"/>
          </p:nvPr>
        </p:nvSpPr>
        <p:spPr>
          <a:xfrm>
            <a:off x="3123525" y="2254475"/>
            <a:ext cx="49782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-419" sz="1400" b="1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Rescate masivo de 7 conejos en malas condiciones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42" name="Google Shape;442;p22"/>
          <p:cNvGrpSpPr/>
          <p:nvPr/>
        </p:nvGrpSpPr>
        <p:grpSpPr>
          <a:xfrm>
            <a:off x="194885" y="270806"/>
            <a:ext cx="748712" cy="608691"/>
            <a:chOff x="6085968" y="1564338"/>
            <a:chExt cx="356004" cy="289412"/>
          </a:xfrm>
        </p:grpSpPr>
        <p:sp>
          <p:nvSpPr>
            <p:cNvPr id="443" name="Google Shape;443;p22"/>
            <p:cNvSpPr/>
            <p:nvPr/>
          </p:nvSpPr>
          <p:spPr>
            <a:xfrm>
              <a:off x="6091095" y="1586591"/>
              <a:ext cx="345645" cy="256345"/>
            </a:xfrm>
            <a:custGeom>
              <a:avLst/>
              <a:gdLst/>
              <a:ahLst/>
              <a:cxnLst/>
              <a:rect l="l" t="t" r="r" b="b"/>
              <a:pathLst>
                <a:path w="13280" h="9849" extrusionOk="0">
                  <a:moveTo>
                    <a:pt x="645" y="0"/>
                  </a:moveTo>
                  <a:cubicBezTo>
                    <a:pt x="289" y="0"/>
                    <a:pt x="4" y="289"/>
                    <a:pt x="4" y="644"/>
                  </a:cubicBezTo>
                  <a:lnTo>
                    <a:pt x="4" y="9208"/>
                  </a:lnTo>
                  <a:cubicBezTo>
                    <a:pt x="1" y="9560"/>
                    <a:pt x="289" y="9849"/>
                    <a:pt x="645" y="9849"/>
                  </a:cubicBezTo>
                  <a:lnTo>
                    <a:pt x="12636" y="9849"/>
                  </a:lnTo>
                  <a:cubicBezTo>
                    <a:pt x="12991" y="9849"/>
                    <a:pt x="13279" y="9564"/>
                    <a:pt x="13279" y="9208"/>
                  </a:cubicBezTo>
                  <a:lnTo>
                    <a:pt x="13279" y="644"/>
                  </a:lnTo>
                  <a:cubicBezTo>
                    <a:pt x="13279" y="289"/>
                    <a:pt x="12991" y="0"/>
                    <a:pt x="1263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6091199" y="1591953"/>
              <a:ext cx="345541" cy="33445"/>
            </a:xfrm>
            <a:custGeom>
              <a:avLst/>
              <a:gdLst/>
              <a:ahLst/>
              <a:cxnLst/>
              <a:rect l="l" t="t" r="r" b="b"/>
              <a:pathLst>
                <a:path w="13276" h="1285" extrusionOk="0">
                  <a:moveTo>
                    <a:pt x="641" y="0"/>
                  </a:moveTo>
                  <a:cubicBezTo>
                    <a:pt x="285" y="0"/>
                    <a:pt x="0" y="289"/>
                    <a:pt x="0" y="644"/>
                  </a:cubicBezTo>
                  <a:lnTo>
                    <a:pt x="0" y="1285"/>
                  </a:lnTo>
                  <a:lnTo>
                    <a:pt x="13275" y="1285"/>
                  </a:lnTo>
                  <a:lnTo>
                    <a:pt x="13275" y="644"/>
                  </a:lnTo>
                  <a:cubicBezTo>
                    <a:pt x="13275" y="289"/>
                    <a:pt x="12987" y="0"/>
                    <a:pt x="12632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6107857" y="1586591"/>
              <a:ext cx="55803" cy="27875"/>
            </a:xfrm>
            <a:custGeom>
              <a:avLst/>
              <a:gdLst/>
              <a:ahLst/>
              <a:cxnLst/>
              <a:rect l="l" t="t" r="r" b="b"/>
              <a:pathLst>
                <a:path w="2144" h="1071" extrusionOk="0">
                  <a:moveTo>
                    <a:pt x="1" y="0"/>
                  </a:moveTo>
                  <a:lnTo>
                    <a:pt x="1" y="215"/>
                  </a:lnTo>
                  <a:cubicBezTo>
                    <a:pt x="1" y="687"/>
                    <a:pt x="384" y="1070"/>
                    <a:pt x="859" y="1070"/>
                  </a:cubicBezTo>
                  <a:lnTo>
                    <a:pt x="1285" y="1070"/>
                  </a:lnTo>
                  <a:cubicBezTo>
                    <a:pt x="1760" y="1070"/>
                    <a:pt x="2143" y="687"/>
                    <a:pt x="2143" y="215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6364280" y="1586591"/>
              <a:ext cx="55699" cy="27875"/>
            </a:xfrm>
            <a:custGeom>
              <a:avLst/>
              <a:gdLst/>
              <a:ahLst/>
              <a:cxnLst/>
              <a:rect l="l" t="t" r="r" b="b"/>
              <a:pathLst>
                <a:path w="2140" h="1071" extrusionOk="0">
                  <a:moveTo>
                    <a:pt x="0" y="0"/>
                  </a:moveTo>
                  <a:lnTo>
                    <a:pt x="0" y="215"/>
                  </a:lnTo>
                  <a:cubicBezTo>
                    <a:pt x="0" y="687"/>
                    <a:pt x="384" y="1070"/>
                    <a:pt x="855" y="1070"/>
                  </a:cubicBezTo>
                  <a:lnTo>
                    <a:pt x="1285" y="1070"/>
                  </a:lnTo>
                  <a:cubicBezTo>
                    <a:pt x="1756" y="1070"/>
                    <a:pt x="2140" y="687"/>
                    <a:pt x="2140" y="215"/>
                  </a:cubicBezTo>
                  <a:lnTo>
                    <a:pt x="2140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6124619" y="1564338"/>
              <a:ext cx="22280" cy="33445"/>
            </a:xfrm>
            <a:custGeom>
              <a:avLst/>
              <a:gdLst/>
              <a:ahLst/>
              <a:cxnLst/>
              <a:rect l="l" t="t" r="r" b="b"/>
              <a:pathLst>
                <a:path w="856" h="1285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1" y="1285"/>
                  </a:lnTo>
                  <a:cubicBezTo>
                    <a:pt x="761" y="1285"/>
                    <a:pt x="856" y="1186"/>
                    <a:pt x="856" y="1070"/>
                  </a:cubicBezTo>
                  <a:lnTo>
                    <a:pt x="856" y="212"/>
                  </a:lnTo>
                  <a:cubicBezTo>
                    <a:pt x="856" y="95"/>
                    <a:pt x="761" y="0"/>
                    <a:pt x="64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6124619" y="1564338"/>
              <a:ext cx="22280" cy="16684"/>
            </a:xfrm>
            <a:custGeom>
              <a:avLst/>
              <a:gdLst/>
              <a:ahLst/>
              <a:cxnLst/>
              <a:rect l="l" t="t" r="r" b="b"/>
              <a:pathLst>
                <a:path w="856" h="641" extrusionOk="0">
                  <a:moveTo>
                    <a:pt x="647" y="0"/>
                  </a:moveTo>
                  <a:cubicBezTo>
                    <a:pt x="645" y="0"/>
                    <a:pt x="643" y="0"/>
                    <a:pt x="641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6" y="641"/>
                  </a:lnTo>
                  <a:lnTo>
                    <a:pt x="856" y="212"/>
                  </a:lnTo>
                  <a:cubicBezTo>
                    <a:pt x="856" y="97"/>
                    <a:pt x="764" y="0"/>
                    <a:pt x="64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6380937" y="1564338"/>
              <a:ext cx="22384" cy="33445"/>
            </a:xfrm>
            <a:custGeom>
              <a:avLst/>
              <a:gdLst/>
              <a:ahLst/>
              <a:cxnLst/>
              <a:rect l="l" t="t" r="r" b="b"/>
              <a:pathLst>
                <a:path w="860" h="1285" extrusionOk="0">
                  <a:moveTo>
                    <a:pt x="651" y="0"/>
                  </a:moveTo>
                  <a:cubicBezTo>
                    <a:pt x="649" y="0"/>
                    <a:pt x="647" y="0"/>
                    <a:pt x="645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5" y="1285"/>
                  </a:lnTo>
                  <a:cubicBezTo>
                    <a:pt x="761" y="1285"/>
                    <a:pt x="859" y="1186"/>
                    <a:pt x="859" y="1070"/>
                  </a:cubicBezTo>
                  <a:lnTo>
                    <a:pt x="859" y="212"/>
                  </a:lnTo>
                  <a:cubicBezTo>
                    <a:pt x="859" y="97"/>
                    <a:pt x="764" y="0"/>
                    <a:pt x="65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6380937" y="1564338"/>
              <a:ext cx="22384" cy="16684"/>
            </a:xfrm>
            <a:custGeom>
              <a:avLst/>
              <a:gdLst/>
              <a:ahLst/>
              <a:cxnLst/>
              <a:rect l="l" t="t" r="r" b="b"/>
              <a:pathLst>
                <a:path w="860" h="641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9" y="641"/>
                  </a:lnTo>
                  <a:lnTo>
                    <a:pt x="859" y="212"/>
                  </a:lnTo>
                  <a:cubicBezTo>
                    <a:pt x="859" y="95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6091199" y="1620010"/>
              <a:ext cx="345541" cy="16788"/>
            </a:xfrm>
            <a:custGeom>
              <a:avLst/>
              <a:gdLst/>
              <a:ahLst/>
              <a:cxnLst/>
              <a:rect l="l" t="t" r="r" b="b"/>
              <a:pathLst>
                <a:path w="13276" h="645" extrusionOk="0">
                  <a:moveTo>
                    <a:pt x="0" y="1"/>
                  </a:moveTo>
                  <a:lnTo>
                    <a:pt x="0" y="645"/>
                  </a:lnTo>
                  <a:lnTo>
                    <a:pt x="13275" y="645"/>
                  </a:lnTo>
                  <a:lnTo>
                    <a:pt x="13275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6085968" y="1564688"/>
              <a:ext cx="356004" cy="289061"/>
            </a:xfrm>
            <a:custGeom>
              <a:avLst/>
              <a:gdLst/>
              <a:ahLst/>
              <a:cxnLst/>
              <a:rect l="l" t="t" r="r" b="b"/>
              <a:pathLst>
                <a:path w="13678" h="11106" extrusionOk="0">
                  <a:moveTo>
                    <a:pt x="1695" y="401"/>
                  </a:moveTo>
                  <a:cubicBezTo>
                    <a:pt x="1696" y="401"/>
                    <a:pt x="1698" y="401"/>
                    <a:pt x="1700" y="402"/>
                  </a:cubicBezTo>
                  <a:lnTo>
                    <a:pt x="2126" y="402"/>
                  </a:lnTo>
                  <a:cubicBezTo>
                    <a:pt x="2133" y="402"/>
                    <a:pt x="2140" y="406"/>
                    <a:pt x="2140" y="413"/>
                  </a:cubicBezTo>
                  <a:lnTo>
                    <a:pt x="2140" y="1271"/>
                  </a:lnTo>
                  <a:cubicBezTo>
                    <a:pt x="2140" y="1278"/>
                    <a:pt x="2133" y="1285"/>
                    <a:pt x="2126" y="1285"/>
                  </a:cubicBezTo>
                  <a:lnTo>
                    <a:pt x="1697" y="1285"/>
                  </a:lnTo>
                  <a:cubicBezTo>
                    <a:pt x="1690" y="1285"/>
                    <a:pt x="1683" y="1278"/>
                    <a:pt x="1683" y="1271"/>
                  </a:cubicBezTo>
                  <a:lnTo>
                    <a:pt x="1683" y="413"/>
                  </a:lnTo>
                  <a:cubicBezTo>
                    <a:pt x="1683" y="407"/>
                    <a:pt x="1687" y="401"/>
                    <a:pt x="1695" y="401"/>
                  </a:cubicBezTo>
                  <a:close/>
                  <a:moveTo>
                    <a:pt x="11978" y="402"/>
                  </a:moveTo>
                  <a:cubicBezTo>
                    <a:pt x="11985" y="402"/>
                    <a:pt x="11992" y="406"/>
                    <a:pt x="11992" y="413"/>
                  </a:cubicBezTo>
                  <a:lnTo>
                    <a:pt x="11992" y="1271"/>
                  </a:lnTo>
                  <a:cubicBezTo>
                    <a:pt x="11992" y="1278"/>
                    <a:pt x="11985" y="1285"/>
                    <a:pt x="11978" y="1285"/>
                  </a:cubicBezTo>
                  <a:lnTo>
                    <a:pt x="11548" y="1285"/>
                  </a:lnTo>
                  <a:cubicBezTo>
                    <a:pt x="11541" y="1285"/>
                    <a:pt x="11534" y="1278"/>
                    <a:pt x="11534" y="1271"/>
                  </a:cubicBezTo>
                  <a:lnTo>
                    <a:pt x="11534" y="413"/>
                  </a:lnTo>
                  <a:cubicBezTo>
                    <a:pt x="11534" y="406"/>
                    <a:pt x="11541" y="402"/>
                    <a:pt x="11548" y="402"/>
                  </a:cubicBezTo>
                  <a:close/>
                  <a:moveTo>
                    <a:pt x="12833" y="1257"/>
                  </a:moveTo>
                  <a:cubicBezTo>
                    <a:pt x="13075" y="1257"/>
                    <a:pt x="13276" y="1454"/>
                    <a:pt x="13276" y="1700"/>
                  </a:cubicBezTo>
                  <a:lnTo>
                    <a:pt x="13276" y="10264"/>
                  </a:lnTo>
                  <a:cubicBezTo>
                    <a:pt x="13276" y="10507"/>
                    <a:pt x="13075" y="10704"/>
                    <a:pt x="12833" y="10704"/>
                  </a:cubicBezTo>
                  <a:lnTo>
                    <a:pt x="842" y="10704"/>
                  </a:lnTo>
                  <a:cubicBezTo>
                    <a:pt x="599" y="10704"/>
                    <a:pt x="402" y="10507"/>
                    <a:pt x="402" y="10264"/>
                  </a:cubicBezTo>
                  <a:lnTo>
                    <a:pt x="402" y="1700"/>
                  </a:lnTo>
                  <a:cubicBezTo>
                    <a:pt x="402" y="1454"/>
                    <a:pt x="599" y="1257"/>
                    <a:pt x="842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0"/>
                    <a:pt x="1468" y="1683"/>
                    <a:pt x="1700" y="1686"/>
                  </a:cubicBezTo>
                  <a:lnTo>
                    <a:pt x="2126" y="1686"/>
                  </a:lnTo>
                  <a:cubicBezTo>
                    <a:pt x="2355" y="1683"/>
                    <a:pt x="2541" y="1500"/>
                    <a:pt x="2541" y="1271"/>
                  </a:cubicBezTo>
                  <a:lnTo>
                    <a:pt x="2541" y="1257"/>
                  </a:lnTo>
                  <a:lnTo>
                    <a:pt x="11133" y="1257"/>
                  </a:lnTo>
                  <a:lnTo>
                    <a:pt x="11133" y="1271"/>
                  </a:lnTo>
                  <a:cubicBezTo>
                    <a:pt x="11133" y="1500"/>
                    <a:pt x="11320" y="1683"/>
                    <a:pt x="11548" y="1686"/>
                  </a:cubicBezTo>
                  <a:lnTo>
                    <a:pt x="11978" y="1686"/>
                  </a:lnTo>
                  <a:cubicBezTo>
                    <a:pt x="12206" y="1683"/>
                    <a:pt x="12389" y="1500"/>
                    <a:pt x="12389" y="1271"/>
                  </a:cubicBezTo>
                  <a:lnTo>
                    <a:pt x="12389" y="1257"/>
                  </a:lnTo>
                  <a:close/>
                  <a:moveTo>
                    <a:pt x="1700" y="1"/>
                  </a:moveTo>
                  <a:cubicBezTo>
                    <a:pt x="1471" y="1"/>
                    <a:pt x="1285" y="184"/>
                    <a:pt x="1285" y="413"/>
                  </a:cubicBezTo>
                  <a:lnTo>
                    <a:pt x="1285" y="856"/>
                  </a:lnTo>
                  <a:lnTo>
                    <a:pt x="842" y="856"/>
                  </a:lnTo>
                  <a:cubicBezTo>
                    <a:pt x="377" y="856"/>
                    <a:pt x="1" y="1232"/>
                    <a:pt x="1" y="1700"/>
                  </a:cubicBezTo>
                  <a:lnTo>
                    <a:pt x="1" y="10264"/>
                  </a:lnTo>
                  <a:cubicBezTo>
                    <a:pt x="1" y="10729"/>
                    <a:pt x="377" y="11105"/>
                    <a:pt x="845" y="11105"/>
                  </a:cubicBezTo>
                  <a:lnTo>
                    <a:pt x="12836" y="11105"/>
                  </a:lnTo>
                  <a:cubicBezTo>
                    <a:pt x="13301" y="11105"/>
                    <a:pt x="13674" y="10729"/>
                    <a:pt x="13677" y="10264"/>
                  </a:cubicBezTo>
                  <a:lnTo>
                    <a:pt x="13677" y="1700"/>
                  </a:lnTo>
                  <a:cubicBezTo>
                    <a:pt x="13674" y="1232"/>
                    <a:pt x="13297" y="856"/>
                    <a:pt x="12833" y="856"/>
                  </a:cubicBezTo>
                  <a:lnTo>
                    <a:pt x="12393" y="856"/>
                  </a:lnTo>
                  <a:lnTo>
                    <a:pt x="12393" y="413"/>
                  </a:lnTo>
                  <a:cubicBezTo>
                    <a:pt x="12389" y="184"/>
                    <a:pt x="12206" y="1"/>
                    <a:pt x="11978" y="1"/>
                  </a:cubicBezTo>
                  <a:lnTo>
                    <a:pt x="11548" y="1"/>
                  </a:lnTo>
                  <a:cubicBezTo>
                    <a:pt x="11320" y="1"/>
                    <a:pt x="11133" y="184"/>
                    <a:pt x="11133" y="413"/>
                  </a:cubicBezTo>
                  <a:lnTo>
                    <a:pt x="11133" y="856"/>
                  </a:lnTo>
                  <a:lnTo>
                    <a:pt x="2541" y="856"/>
                  </a:lnTo>
                  <a:lnTo>
                    <a:pt x="2541" y="413"/>
                  </a:lnTo>
                  <a:cubicBezTo>
                    <a:pt x="2541" y="184"/>
                    <a:pt x="2355" y="1"/>
                    <a:pt x="2126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6106243" y="1614779"/>
              <a:ext cx="314829" cy="10489"/>
            </a:xfrm>
            <a:custGeom>
              <a:avLst/>
              <a:gdLst/>
              <a:ahLst/>
              <a:cxnLst/>
              <a:rect l="l" t="t" r="r" b="b"/>
              <a:pathLst>
                <a:path w="12096" h="403" extrusionOk="0">
                  <a:moveTo>
                    <a:pt x="264" y="1"/>
                  </a:moveTo>
                  <a:cubicBezTo>
                    <a:pt x="0" y="1"/>
                    <a:pt x="0" y="403"/>
                    <a:pt x="264" y="403"/>
                  </a:cubicBezTo>
                  <a:cubicBezTo>
                    <a:pt x="268" y="403"/>
                    <a:pt x="273" y="402"/>
                    <a:pt x="277" y="402"/>
                  </a:cubicBezTo>
                  <a:lnTo>
                    <a:pt x="11839" y="402"/>
                  </a:lnTo>
                  <a:cubicBezTo>
                    <a:pt x="12096" y="392"/>
                    <a:pt x="12096" y="15"/>
                    <a:pt x="11839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6123525" y="1659390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6201009" y="1659390"/>
              <a:ext cx="47266" cy="10489"/>
            </a:xfrm>
            <a:custGeom>
              <a:avLst/>
              <a:gdLst/>
              <a:ahLst/>
              <a:cxnLst/>
              <a:rect l="l" t="t" r="r" b="b"/>
              <a:pathLst>
                <a:path w="1816" h="403" extrusionOk="0">
                  <a:moveTo>
                    <a:pt x="264" y="0"/>
                  </a:moveTo>
                  <a:cubicBezTo>
                    <a:pt x="1" y="0"/>
                    <a:pt x="1" y="402"/>
                    <a:pt x="264" y="402"/>
                  </a:cubicBezTo>
                  <a:cubicBezTo>
                    <a:pt x="269" y="402"/>
                    <a:pt x="273" y="402"/>
                    <a:pt x="278" y="402"/>
                  </a:cubicBezTo>
                  <a:lnTo>
                    <a:pt x="1562" y="402"/>
                  </a:lnTo>
                  <a:cubicBezTo>
                    <a:pt x="1815" y="388"/>
                    <a:pt x="1815" y="11"/>
                    <a:pt x="1562" y="1"/>
                  </a:cubicBezTo>
                  <a:lnTo>
                    <a:pt x="278" y="1"/>
                  </a:lnTo>
                  <a:cubicBezTo>
                    <a:pt x="273" y="0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6357070" y="1659390"/>
              <a:ext cx="46069" cy="10489"/>
            </a:xfrm>
            <a:custGeom>
              <a:avLst/>
              <a:gdLst/>
              <a:ahLst/>
              <a:cxnLst/>
              <a:rect l="l" t="t" r="r" b="b"/>
              <a:pathLst>
                <a:path w="1770" h="403" extrusionOk="0">
                  <a:moveTo>
                    <a:pt x="1574" y="0"/>
                  </a:moveTo>
                  <a:cubicBezTo>
                    <a:pt x="1570" y="0"/>
                    <a:pt x="1566" y="0"/>
                    <a:pt x="1562" y="1"/>
                  </a:cubicBezTo>
                  <a:lnTo>
                    <a:pt x="277" y="1"/>
                  </a:lnTo>
                  <a:cubicBezTo>
                    <a:pt x="273" y="0"/>
                    <a:pt x="268" y="0"/>
                    <a:pt x="264" y="0"/>
                  </a:cubicBezTo>
                  <a:cubicBezTo>
                    <a:pt x="0" y="0"/>
                    <a:pt x="0" y="402"/>
                    <a:pt x="264" y="402"/>
                  </a:cubicBezTo>
                  <a:cubicBezTo>
                    <a:pt x="268" y="402"/>
                    <a:pt x="273" y="402"/>
                    <a:pt x="277" y="402"/>
                  </a:cubicBezTo>
                  <a:lnTo>
                    <a:pt x="1562" y="402"/>
                  </a:lnTo>
                  <a:cubicBezTo>
                    <a:pt x="1564" y="402"/>
                    <a:pt x="1566" y="402"/>
                    <a:pt x="1568" y="402"/>
                  </a:cubicBezTo>
                  <a:cubicBezTo>
                    <a:pt x="1678" y="402"/>
                    <a:pt x="1769" y="312"/>
                    <a:pt x="1769" y="201"/>
                  </a:cubicBezTo>
                  <a:cubicBezTo>
                    <a:pt x="1769" y="89"/>
                    <a:pt x="1681" y="0"/>
                    <a:pt x="157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6123525" y="1704001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0"/>
                  </a:moveTo>
                  <a:cubicBezTo>
                    <a:pt x="0" y="11"/>
                    <a:pt x="0" y="387"/>
                    <a:pt x="257" y="401"/>
                  </a:cubicBezTo>
                  <a:lnTo>
                    <a:pt x="1541" y="401"/>
                  </a:lnTo>
                  <a:cubicBezTo>
                    <a:pt x="1795" y="387"/>
                    <a:pt x="1795" y="11"/>
                    <a:pt x="1541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6279014" y="1703975"/>
              <a:ext cx="46095" cy="10489"/>
            </a:xfrm>
            <a:custGeom>
              <a:avLst/>
              <a:gdLst/>
              <a:ahLst/>
              <a:cxnLst/>
              <a:rect l="l" t="t" r="r" b="b"/>
              <a:pathLst>
                <a:path w="1771" h="403" extrusionOk="0">
                  <a:moveTo>
                    <a:pt x="1575" y="1"/>
                  </a:moveTo>
                  <a:cubicBezTo>
                    <a:pt x="1571" y="1"/>
                    <a:pt x="1567" y="1"/>
                    <a:pt x="1563" y="1"/>
                  </a:cubicBezTo>
                  <a:lnTo>
                    <a:pt x="279" y="1"/>
                  </a:lnTo>
                  <a:cubicBezTo>
                    <a:pt x="274" y="1"/>
                    <a:pt x="270" y="1"/>
                    <a:pt x="265" y="1"/>
                  </a:cubicBezTo>
                  <a:cubicBezTo>
                    <a:pt x="1" y="1"/>
                    <a:pt x="2" y="402"/>
                    <a:pt x="268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2"/>
                  </a:cubicBezTo>
                  <a:cubicBezTo>
                    <a:pt x="1770" y="90"/>
                    <a:pt x="1682" y="1"/>
                    <a:pt x="1575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6123525" y="1748586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6200983" y="1748586"/>
              <a:ext cx="47292" cy="10463"/>
            </a:xfrm>
            <a:custGeom>
              <a:avLst/>
              <a:gdLst/>
              <a:ahLst/>
              <a:cxnLst/>
              <a:rect l="l" t="t" r="r" b="b"/>
              <a:pathLst>
                <a:path w="1817" h="402" extrusionOk="0">
                  <a:moveTo>
                    <a:pt x="265" y="0"/>
                  </a:moveTo>
                  <a:cubicBezTo>
                    <a:pt x="1" y="0"/>
                    <a:pt x="2" y="402"/>
                    <a:pt x="269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816" y="388"/>
                    <a:pt x="1816" y="11"/>
                    <a:pt x="1563" y="1"/>
                  </a:cubicBezTo>
                  <a:lnTo>
                    <a:pt x="279" y="1"/>
                  </a:lnTo>
                  <a:cubicBezTo>
                    <a:pt x="274" y="0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6357044" y="1748586"/>
              <a:ext cx="46095" cy="10463"/>
            </a:xfrm>
            <a:custGeom>
              <a:avLst/>
              <a:gdLst/>
              <a:ahLst/>
              <a:cxnLst/>
              <a:rect l="l" t="t" r="r" b="b"/>
              <a:pathLst>
                <a:path w="1771" h="402" extrusionOk="0">
                  <a:moveTo>
                    <a:pt x="1575" y="0"/>
                  </a:moveTo>
                  <a:cubicBezTo>
                    <a:pt x="1571" y="0"/>
                    <a:pt x="1567" y="0"/>
                    <a:pt x="1563" y="1"/>
                  </a:cubicBezTo>
                  <a:lnTo>
                    <a:pt x="278" y="1"/>
                  </a:lnTo>
                  <a:cubicBezTo>
                    <a:pt x="274" y="0"/>
                    <a:pt x="269" y="0"/>
                    <a:pt x="265" y="0"/>
                  </a:cubicBezTo>
                  <a:cubicBezTo>
                    <a:pt x="0" y="0"/>
                    <a:pt x="1" y="402"/>
                    <a:pt x="268" y="402"/>
                  </a:cubicBezTo>
                  <a:cubicBezTo>
                    <a:pt x="272" y="402"/>
                    <a:pt x="275" y="402"/>
                    <a:pt x="278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1"/>
                  </a:cubicBezTo>
                  <a:cubicBezTo>
                    <a:pt x="1770" y="89"/>
                    <a:pt x="1682" y="0"/>
                    <a:pt x="157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6201009" y="1793171"/>
              <a:ext cx="47266" cy="10411"/>
            </a:xfrm>
            <a:custGeom>
              <a:avLst/>
              <a:gdLst/>
              <a:ahLst/>
              <a:cxnLst/>
              <a:rect l="l" t="t" r="r" b="b"/>
              <a:pathLst>
                <a:path w="1816" h="400" extrusionOk="0">
                  <a:moveTo>
                    <a:pt x="264" y="1"/>
                  </a:move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815" y="388"/>
                    <a:pt x="1815" y="12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627904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635707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ubicBezTo>
                    <a:pt x="0" y="1"/>
                    <a:pt x="0" y="399"/>
                    <a:pt x="264" y="399"/>
                  </a:cubicBezTo>
                  <a:cubicBezTo>
                    <a:pt x="268" y="399"/>
                    <a:pt x="273" y="399"/>
                    <a:pt x="277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6200749" y="1692939"/>
              <a:ext cx="47995" cy="32638"/>
            </a:xfrm>
            <a:custGeom>
              <a:avLst/>
              <a:gdLst/>
              <a:ahLst/>
              <a:cxnLst/>
              <a:rect l="l" t="t" r="r" b="b"/>
              <a:pathLst>
                <a:path w="1844" h="1254" extrusionOk="0">
                  <a:moveTo>
                    <a:pt x="1564" y="0"/>
                  </a:moveTo>
                  <a:cubicBezTo>
                    <a:pt x="1520" y="0"/>
                    <a:pt x="1474" y="17"/>
                    <a:pt x="1431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89" y="420"/>
                  </a:cubicBezTo>
                  <a:cubicBezTo>
                    <a:pt x="133" y="420"/>
                    <a:pt x="0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6" y="1254"/>
                    <a:pt x="817" y="1234"/>
                    <a:pt x="858" y="1196"/>
                  </a:cubicBezTo>
                  <a:lnTo>
                    <a:pt x="1713" y="337"/>
                  </a:lnTo>
                  <a:cubicBezTo>
                    <a:pt x="1844" y="193"/>
                    <a:pt x="1715" y="0"/>
                    <a:pt x="15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6356784" y="1692939"/>
              <a:ext cx="48021" cy="32638"/>
            </a:xfrm>
            <a:custGeom>
              <a:avLst/>
              <a:gdLst/>
              <a:ahLst/>
              <a:cxnLst/>
              <a:rect l="l" t="t" r="r" b="b"/>
              <a:pathLst>
                <a:path w="1845" h="1254" extrusionOk="0">
                  <a:moveTo>
                    <a:pt x="1563" y="0"/>
                  </a:moveTo>
                  <a:cubicBezTo>
                    <a:pt x="1518" y="0"/>
                    <a:pt x="1471" y="17"/>
                    <a:pt x="1428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90" y="420"/>
                  </a:cubicBezTo>
                  <a:cubicBezTo>
                    <a:pt x="134" y="420"/>
                    <a:pt x="1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5" y="1254"/>
                    <a:pt x="816" y="1234"/>
                    <a:pt x="855" y="1196"/>
                  </a:cubicBezTo>
                  <a:lnTo>
                    <a:pt x="1713" y="337"/>
                  </a:lnTo>
                  <a:cubicBezTo>
                    <a:pt x="1844" y="193"/>
                    <a:pt x="1716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6278780" y="1737472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1" y="1"/>
                  </a:moveTo>
                  <a:cubicBezTo>
                    <a:pt x="1517" y="1"/>
                    <a:pt x="1470" y="17"/>
                    <a:pt x="1428" y="55"/>
                  </a:cubicBezTo>
                  <a:lnTo>
                    <a:pt x="1431" y="58"/>
                  </a:lnTo>
                  <a:lnTo>
                    <a:pt x="713" y="772"/>
                  </a:lnTo>
                  <a:lnTo>
                    <a:pt x="428" y="484"/>
                  </a:lnTo>
                  <a:cubicBezTo>
                    <a:pt x="384" y="440"/>
                    <a:pt x="335" y="421"/>
                    <a:pt x="288" y="421"/>
                  </a:cubicBezTo>
                  <a:cubicBezTo>
                    <a:pt x="133" y="421"/>
                    <a:pt x="0" y="623"/>
                    <a:pt x="143" y="769"/>
                  </a:cubicBezTo>
                  <a:lnTo>
                    <a:pt x="573" y="1195"/>
                  </a:lnTo>
                  <a:cubicBezTo>
                    <a:pt x="611" y="1233"/>
                    <a:pt x="662" y="1253"/>
                    <a:pt x="713" y="1253"/>
                  </a:cubicBezTo>
                  <a:cubicBezTo>
                    <a:pt x="764" y="1253"/>
                    <a:pt x="815" y="1233"/>
                    <a:pt x="854" y="1195"/>
                  </a:cubicBezTo>
                  <a:lnTo>
                    <a:pt x="1713" y="340"/>
                  </a:lnTo>
                  <a:cubicBezTo>
                    <a:pt x="1844" y="192"/>
                    <a:pt x="1714" y="1"/>
                    <a:pt x="156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6122745" y="1782110"/>
              <a:ext cx="47969" cy="32665"/>
            </a:xfrm>
            <a:custGeom>
              <a:avLst/>
              <a:gdLst/>
              <a:ahLst/>
              <a:cxnLst/>
              <a:rect l="l" t="t" r="r" b="b"/>
              <a:pathLst>
                <a:path w="1843" h="1255" extrusionOk="0">
                  <a:moveTo>
                    <a:pt x="1563" y="1"/>
                  </a:moveTo>
                  <a:cubicBezTo>
                    <a:pt x="1518" y="1"/>
                    <a:pt x="1470" y="17"/>
                    <a:pt x="1427" y="57"/>
                  </a:cubicBezTo>
                  <a:lnTo>
                    <a:pt x="1431" y="57"/>
                  </a:lnTo>
                  <a:lnTo>
                    <a:pt x="713" y="771"/>
                  </a:lnTo>
                  <a:lnTo>
                    <a:pt x="428" y="486"/>
                  </a:lnTo>
                  <a:cubicBezTo>
                    <a:pt x="383" y="441"/>
                    <a:pt x="334" y="423"/>
                    <a:pt x="286" y="423"/>
                  </a:cubicBezTo>
                  <a:cubicBezTo>
                    <a:pt x="132" y="423"/>
                    <a:pt x="0" y="622"/>
                    <a:pt x="143" y="767"/>
                  </a:cubicBezTo>
                  <a:lnTo>
                    <a:pt x="572" y="1197"/>
                  </a:lnTo>
                  <a:cubicBezTo>
                    <a:pt x="611" y="1235"/>
                    <a:pt x="662" y="1255"/>
                    <a:pt x="713" y="1255"/>
                  </a:cubicBezTo>
                  <a:cubicBezTo>
                    <a:pt x="764" y="1255"/>
                    <a:pt x="815" y="1235"/>
                    <a:pt x="854" y="1197"/>
                  </a:cubicBezTo>
                  <a:lnTo>
                    <a:pt x="1712" y="338"/>
                  </a:lnTo>
                  <a:cubicBezTo>
                    <a:pt x="1843" y="191"/>
                    <a:pt x="1715" y="1"/>
                    <a:pt x="1563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6278780" y="1648380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3" y="0"/>
                  </a:moveTo>
                  <a:cubicBezTo>
                    <a:pt x="1519" y="0"/>
                    <a:pt x="1473" y="16"/>
                    <a:pt x="1431" y="54"/>
                  </a:cubicBezTo>
                  <a:lnTo>
                    <a:pt x="713" y="768"/>
                  </a:lnTo>
                  <a:lnTo>
                    <a:pt x="428" y="483"/>
                  </a:lnTo>
                  <a:cubicBezTo>
                    <a:pt x="384" y="439"/>
                    <a:pt x="334" y="420"/>
                    <a:pt x="287" y="420"/>
                  </a:cubicBezTo>
                  <a:cubicBezTo>
                    <a:pt x="132" y="420"/>
                    <a:pt x="1" y="619"/>
                    <a:pt x="143" y="765"/>
                  </a:cubicBezTo>
                  <a:lnTo>
                    <a:pt x="573" y="1194"/>
                  </a:lnTo>
                  <a:cubicBezTo>
                    <a:pt x="611" y="1233"/>
                    <a:pt x="662" y="1252"/>
                    <a:pt x="714" y="1252"/>
                  </a:cubicBezTo>
                  <a:cubicBezTo>
                    <a:pt x="765" y="1252"/>
                    <a:pt x="817" y="1233"/>
                    <a:pt x="858" y="1194"/>
                  </a:cubicBezTo>
                  <a:lnTo>
                    <a:pt x="1713" y="339"/>
                  </a:lnTo>
                  <a:cubicBezTo>
                    <a:pt x="1844" y="192"/>
                    <a:pt x="1714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0" name="Google Shape;4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50" y="1560775"/>
            <a:ext cx="2841401" cy="284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2"/>
          <p:cNvSpPr txBox="1"/>
          <p:nvPr/>
        </p:nvSpPr>
        <p:spPr>
          <a:xfrm>
            <a:off x="1386018" y="402500"/>
            <a:ext cx="2994600" cy="450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1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Julio</a:t>
            </a: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3"/>
          <p:cNvSpPr/>
          <p:nvPr/>
        </p:nvSpPr>
        <p:spPr>
          <a:xfrm>
            <a:off x="2227650" y="1794275"/>
            <a:ext cx="6084600" cy="763800"/>
          </a:xfrm>
          <a:prstGeom prst="roundRect">
            <a:avLst>
              <a:gd name="adj" fmla="val 50000"/>
            </a:avLst>
          </a:prstGeom>
          <a:solidFill>
            <a:srgbClr val="44796B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3"/>
          <p:cNvSpPr/>
          <p:nvPr/>
        </p:nvSpPr>
        <p:spPr>
          <a:xfrm>
            <a:off x="4572001" y="3082880"/>
            <a:ext cx="173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9" name="Google Shape;479;p23"/>
          <p:cNvSpPr/>
          <p:nvPr/>
        </p:nvSpPr>
        <p:spPr>
          <a:xfrm>
            <a:off x="4454820" y="241786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0" name="Google Shape;480;p23"/>
          <p:cNvSpPr/>
          <p:nvPr/>
        </p:nvSpPr>
        <p:spPr>
          <a:xfrm>
            <a:off x="4454819" y="2417862"/>
            <a:ext cx="36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1" name="Google Shape;481;p23"/>
          <p:cNvSpPr txBox="1">
            <a:spLocks noGrp="1"/>
          </p:cNvSpPr>
          <p:nvPr>
            <p:ph type="body" idx="1"/>
          </p:nvPr>
        </p:nvSpPr>
        <p:spPr>
          <a:xfrm>
            <a:off x="2836425" y="2632275"/>
            <a:ext cx="5117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63636"/>
              <a:buNone/>
            </a:pPr>
            <a:r>
              <a:rPr lang="es-419" sz="1100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Buscaba recaudar dinero para ir en ayuda de rescatados en tratamiento</a:t>
            </a:r>
            <a:endParaRPr sz="1100">
              <a:solidFill>
                <a:srgbClr val="4479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2" name="Google Shape;482;p23"/>
          <p:cNvSpPr txBox="1">
            <a:spLocks noGrp="1"/>
          </p:cNvSpPr>
          <p:nvPr>
            <p:ph type="body" idx="1"/>
          </p:nvPr>
        </p:nvSpPr>
        <p:spPr>
          <a:xfrm>
            <a:off x="2952000" y="1982525"/>
            <a:ext cx="49782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-419" sz="1400" b="1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Se realiza campaña de donación, “Todos para uno” 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83" name="Google Shape;483;p23"/>
          <p:cNvGrpSpPr/>
          <p:nvPr/>
        </p:nvGrpSpPr>
        <p:grpSpPr>
          <a:xfrm>
            <a:off x="194885" y="270806"/>
            <a:ext cx="748712" cy="608691"/>
            <a:chOff x="6085968" y="1564338"/>
            <a:chExt cx="356004" cy="289412"/>
          </a:xfrm>
        </p:grpSpPr>
        <p:sp>
          <p:nvSpPr>
            <p:cNvPr id="484" name="Google Shape;484;p23"/>
            <p:cNvSpPr/>
            <p:nvPr/>
          </p:nvSpPr>
          <p:spPr>
            <a:xfrm>
              <a:off x="6091095" y="1586591"/>
              <a:ext cx="345645" cy="256345"/>
            </a:xfrm>
            <a:custGeom>
              <a:avLst/>
              <a:gdLst/>
              <a:ahLst/>
              <a:cxnLst/>
              <a:rect l="l" t="t" r="r" b="b"/>
              <a:pathLst>
                <a:path w="13280" h="9849" extrusionOk="0">
                  <a:moveTo>
                    <a:pt x="645" y="0"/>
                  </a:moveTo>
                  <a:cubicBezTo>
                    <a:pt x="289" y="0"/>
                    <a:pt x="4" y="289"/>
                    <a:pt x="4" y="644"/>
                  </a:cubicBezTo>
                  <a:lnTo>
                    <a:pt x="4" y="9208"/>
                  </a:lnTo>
                  <a:cubicBezTo>
                    <a:pt x="1" y="9560"/>
                    <a:pt x="289" y="9849"/>
                    <a:pt x="645" y="9849"/>
                  </a:cubicBezTo>
                  <a:lnTo>
                    <a:pt x="12636" y="9849"/>
                  </a:lnTo>
                  <a:cubicBezTo>
                    <a:pt x="12991" y="9849"/>
                    <a:pt x="13279" y="9564"/>
                    <a:pt x="13279" y="9208"/>
                  </a:cubicBezTo>
                  <a:lnTo>
                    <a:pt x="13279" y="644"/>
                  </a:lnTo>
                  <a:cubicBezTo>
                    <a:pt x="13279" y="289"/>
                    <a:pt x="12991" y="0"/>
                    <a:pt x="1263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6091199" y="1591953"/>
              <a:ext cx="345541" cy="33445"/>
            </a:xfrm>
            <a:custGeom>
              <a:avLst/>
              <a:gdLst/>
              <a:ahLst/>
              <a:cxnLst/>
              <a:rect l="l" t="t" r="r" b="b"/>
              <a:pathLst>
                <a:path w="13276" h="1285" extrusionOk="0">
                  <a:moveTo>
                    <a:pt x="641" y="0"/>
                  </a:moveTo>
                  <a:cubicBezTo>
                    <a:pt x="285" y="0"/>
                    <a:pt x="0" y="289"/>
                    <a:pt x="0" y="644"/>
                  </a:cubicBezTo>
                  <a:lnTo>
                    <a:pt x="0" y="1285"/>
                  </a:lnTo>
                  <a:lnTo>
                    <a:pt x="13275" y="1285"/>
                  </a:lnTo>
                  <a:lnTo>
                    <a:pt x="13275" y="644"/>
                  </a:lnTo>
                  <a:cubicBezTo>
                    <a:pt x="13275" y="289"/>
                    <a:pt x="12987" y="0"/>
                    <a:pt x="12632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6107857" y="1586591"/>
              <a:ext cx="55803" cy="27875"/>
            </a:xfrm>
            <a:custGeom>
              <a:avLst/>
              <a:gdLst/>
              <a:ahLst/>
              <a:cxnLst/>
              <a:rect l="l" t="t" r="r" b="b"/>
              <a:pathLst>
                <a:path w="2144" h="1071" extrusionOk="0">
                  <a:moveTo>
                    <a:pt x="1" y="0"/>
                  </a:moveTo>
                  <a:lnTo>
                    <a:pt x="1" y="215"/>
                  </a:lnTo>
                  <a:cubicBezTo>
                    <a:pt x="1" y="687"/>
                    <a:pt x="384" y="1070"/>
                    <a:pt x="859" y="1070"/>
                  </a:cubicBezTo>
                  <a:lnTo>
                    <a:pt x="1285" y="1070"/>
                  </a:lnTo>
                  <a:cubicBezTo>
                    <a:pt x="1760" y="1070"/>
                    <a:pt x="2143" y="687"/>
                    <a:pt x="2143" y="215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6364280" y="1586591"/>
              <a:ext cx="55699" cy="27875"/>
            </a:xfrm>
            <a:custGeom>
              <a:avLst/>
              <a:gdLst/>
              <a:ahLst/>
              <a:cxnLst/>
              <a:rect l="l" t="t" r="r" b="b"/>
              <a:pathLst>
                <a:path w="2140" h="1071" extrusionOk="0">
                  <a:moveTo>
                    <a:pt x="0" y="0"/>
                  </a:moveTo>
                  <a:lnTo>
                    <a:pt x="0" y="215"/>
                  </a:lnTo>
                  <a:cubicBezTo>
                    <a:pt x="0" y="687"/>
                    <a:pt x="384" y="1070"/>
                    <a:pt x="855" y="1070"/>
                  </a:cubicBezTo>
                  <a:lnTo>
                    <a:pt x="1285" y="1070"/>
                  </a:lnTo>
                  <a:cubicBezTo>
                    <a:pt x="1756" y="1070"/>
                    <a:pt x="2140" y="687"/>
                    <a:pt x="2140" y="215"/>
                  </a:cubicBezTo>
                  <a:lnTo>
                    <a:pt x="2140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124619" y="1564338"/>
              <a:ext cx="22280" cy="33445"/>
            </a:xfrm>
            <a:custGeom>
              <a:avLst/>
              <a:gdLst/>
              <a:ahLst/>
              <a:cxnLst/>
              <a:rect l="l" t="t" r="r" b="b"/>
              <a:pathLst>
                <a:path w="856" h="1285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1" y="1285"/>
                  </a:lnTo>
                  <a:cubicBezTo>
                    <a:pt x="761" y="1285"/>
                    <a:pt x="856" y="1186"/>
                    <a:pt x="856" y="1070"/>
                  </a:cubicBezTo>
                  <a:lnTo>
                    <a:pt x="856" y="212"/>
                  </a:lnTo>
                  <a:cubicBezTo>
                    <a:pt x="856" y="95"/>
                    <a:pt x="761" y="0"/>
                    <a:pt x="64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6124619" y="1564338"/>
              <a:ext cx="22280" cy="16684"/>
            </a:xfrm>
            <a:custGeom>
              <a:avLst/>
              <a:gdLst/>
              <a:ahLst/>
              <a:cxnLst/>
              <a:rect l="l" t="t" r="r" b="b"/>
              <a:pathLst>
                <a:path w="856" h="641" extrusionOk="0">
                  <a:moveTo>
                    <a:pt x="647" y="0"/>
                  </a:moveTo>
                  <a:cubicBezTo>
                    <a:pt x="645" y="0"/>
                    <a:pt x="643" y="0"/>
                    <a:pt x="641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6" y="641"/>
                  </a:lnTo>
                  <a:lnTo>
                    <a:pt x="856" y="212"/>
                  </a:lnTo>
                  <a:cubicBezTo>
                    <a:pt x="856" y="97"/>
                    <a:pt x="764" y="0"/>
                    <a:pt x="64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6380937" y="1564338"/>
              <a:ext cx="22384" cy="33445"/>
            </a:xfrm>
            <a:custGeom>
              <a:avLst/>
              <a:gdLst/>
              <a:ahLst/>
              <a:cxnLst/>
              <a:rect l="l" t="t" r="r" b="b"/>
              <a:pathLst>
                <a:path w="860" h="1285" extrusionOk="0">
                  <a:moveTo>
                    <a:pt x="651" y="0"/>
                  </a:moveTo>
                  <a:cubicBezTo>
                    <a:pt x="649" y="0"/>
                    <a:pt x="647" y="0"/>
                    <a:pt x="645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5" y="1285"/>
                  </a:lnTo>
                  <a:cubicBezTo>
                    <a:pt x="761" y="1285"/>
                    <a:pt x="859" y="1186"/>
                    <a:pt x="859" y="1070"/>
                  </a:cubicBezTo>
                  <a:lnTo>
                    <a:pt x="859" y="212"/>
                  </a:lnTo>
                  <a:cubicBezTo>
                    <a:pt x="859" y="97"/>
                    <a:pt x="764" y="0"/>
                    <a:pt x="65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6380937" y="1564338"/>
              <a:ext cx="22384" cy="16684"/>
            </a:xfrm>
            <a:custGeom>
              <a:avLst/>
              <a:gdLst/>
              <a:ahLst/>
              <a:cxnLst/>
              <a:rect l="l" t="t" r="r" b="b"/>
              <a:pathLst>
                <a:path w="860" h="641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9" y="641"/>
                  </a:lnTo>
                  <a:lnTo>
                    <a:pt x="859" y="212"/>
                  </a:lnTo>
                  <a:cubicBezTo>
                    <a:pt x="859" y="95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6091199" y="1620010"/>
              <a:ext cx="345541" cy="16788"/>
            </a:xfrm>
            <a:custGeom>
              <a:avLst/>
              <a:gdLst/>
              <a:ahLst/>
              <a:cxnLst/>
              <a:rect l="l" t="t" r="r" b="b"/>
              <a:pathLst>
                <a:path w="13276" h="645" extrusionOk="0">
                  <a:moveTo>
                    <a:pt x="0" y="1"/>
                  </a:moveTo>
                  <a:lnTo>
                    <a:pt x="0" y="645"/>
                  </a:lnTo>
                  <a:lnTo>
                    <a:pt x="13275" y="645"/>
                  </a:lnTo>
                  <a:lnTo>
                    <a:pt x="13275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6085968" y="1564688"/>
              <a:ext cx="356004" cy="289061"/>
            </a:xfrm>
            <a:custGeom>
              <a:avLst/>
              <a:gdLst/>
              <a:ahLst/>
              <a:cxnLst/>
              <a:rect l="l" t="t" r="r" b="b"/>
              <a:pathLst>
                <a:path w="13678" h="11106" extrusionOk="0">
                  <a:moveTo>
                    <a:pt x="1695" y="401"/>
                  </a:moveTo>
                  <a:cubicBezTo>
                    <a:pt x="1696" y="401"/>
                    <a:pt x="1698" y="401"/>
                    <a:pt x="1700" y="402"/>
                  </a:cubicBezTo>
                  <a:lnTo>
                    <a:pt x="2126" y="402"/>
                  </a:lnTo>
                  <a:cubicBezTo>
                    <a:pt x="2133" y="402"/>
                    <a:pt x="2140" y="406"/>
                    <a:pt x="2140" y="413"/>
                  </a:cubicBezTo>
                  <a:lnTo>
                    <a:pt x="2140" y="1271"/>
                  </a:lnTo>
                  <a:cubicBezTo>
                    <a:pt x="2140" y="1278"/>
                    <a:pt x="2133" y="1285"/>
                    <a:pt x="2126" y="1285"/>
                  </a:cubicBezTo>
                  <a:lnTo>
                    <a:pt x="1697" y="1285"/>
                  </a:lnTo>
                  <a:cubicBezTo>
                    <a:pt x="1690" y="1285"/>
                    <a:pt x="1683" y="1278"/>
                    <a:pt x="1683" y="1271"/>
                  </a:cubicBezTo>
                  <a:lnTo>
                    <a:pt x="1683" y="413"/>
                  </a:lnTo>
                  <a:cubicBezTo>
                    <a:pt x="1683" y="407"/>
                    <a:pt x="1687" y="401"/>
                    <a:pt x="1695" y="401"/>
                  </a:cubicBezTo>
                  <a:close/>
                  <a:moveTo>
                    <a:pt x="11978" y="402"/>
                  </a:moveTo>
                  <a:cubicBezTo>
                    <a:pt x="11985" y="402"/>
                    <a:pt x="11992" y="406"/>
                    <a:pt x="11992" y="413"/>
                  </a:cubicBezTo>
                  <a:lnTo>
                    <a:pt x="11992" y="1271"/>
                  </a:lnTo>
                  <a:cubicBezTo>
                    <a:pt x="11992" y="1278"/>
                    <a:pt x="11985" y="1285"/>
                    <a:pt x="11978" y="1285"/>
                  </a:cubicBezTo>
                  <a:lnTo>
                    <a:pt x="11548" y="1285"/>
                  </a:lnTo>
                  <a:cubicBezTo>
                    <a:pt x="11541" y="1285"/>
                    <a:pt x="11534" y="1278"/>
                    <a:pt x="11534" y="1271"/>
                  </a:cubicBezTo>
                  <a:lnTo>
                    <a:pt x="11534" y="413"/>
                  </a:lnTo>
                  <a:cubicBezTo>
                    <a:pt x="11534" y="406"/>
                    <a:pt x="11541" y="402"/>
                    <a:pt x="11548" y="402"/>
                  </a:cubicBezTo>
                  <a:close/>
                  <a:moveTo>
                    <a:pt x="12833" y="1257"/>
                  </a:moveTo>
                  <a:cubicBezTo>
                    <a:pt x="13075" y="1257"/>
                    <a:pt x="13276" y="1454"/>
                    <a:pt x="13276" y="1700"/>
                  </a:cubicBezTo>
                  <a:lnTo>
                    <a:pt x="13276" y="10264"/>
                  </a:lnTo>
                  <a:cubicBezTo>
                    <a:pt x="13276" y="10507"/>
                    <a:pt x="13075" y="10704"/>
                    <a:pt x="12833" y="10704"/>
                  </a:cubicBezTo>
                  <a:lnTo>
                    <a:pt x="842" y="10704"/>
                  </a:lnTo>
                  <a:cubicBezTo>
                    <a:pt x="599" y="10704"/>
                    <a:pt x="402" y="10507"/>
                    <a:pt x="402" y="10264"/>
                  </a:cubicBezTo>
                  <a:lnTo>
                    <a:pt x="402" y="1700"/>
                  </a:lnTo>
                  <a:cubicBezTo>
                    <a:pt x="402" y="1454"/>
                    <a:pt x="599" y="1257"/>
                    <a:pt x="842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0"/>
                    <a:pt x="1468" y="1683"/>
                    <a:pt x="1700" y="1686"/>
                  </a:cubicBezTo>
                  <a:lnTo>
                    <a:pt x="2126" y="1686"/>
                  </a:lnTo>
                  <a:cubicBezTo>
                    <a:pt x="2355" y="1683"/>
                    <a:pt x="2541" y="1500"/>
                    <a:pt x="2541" y="1271"/>
                  </a:cubicBezTo>
                  <a:lnTo>
                    <a:pt x="2541" y="1257"/>
                  </a:lnTo>
                  <a:lnTo>
                    <a:pt x="11133" y="1257"/>
                  </a:lnTo>
                  <a:lnTo>
                    <a:pt x="11133" y="1271"/>
                  </a:lnTo>
                  <a:cubicBezTo>
                    <a:pt x="11133" y="1500"/>
                    <a:pt x="11320" y="1683"/>
                    <a:pt x="11548" y="1686"/>
                  </a:cubicBezTo>
                  <a:lnTo>
                    <a:pt x="11978" y="1686"/>
                  </a:lnTo>
                  <a:cubicBezTo>
                    <a:pt x="12206" y="1683"/>
                    <a:pt x="12389" y="1500"/>
                    <a:pt x="12389" y="1271"/>
                  </a:cubicBezTo>
                  <a:lnTo>
                    <a:pt x="12389" y="1257"/>
                  </a:lnTo>
                  <a:close/>
                  <a:moveTo>
                    <a:pt x="1700" y="1"/>
                  </a:moveTo>
                  <a:cubicBezTo>
                    <a:pt x="1471" y="1"/>
                    <a:pt x="1285" y="184"/>
                    <a:pt x="1285" y="413"/>
                  </a:cubicBezTo>
                  <a:lnTo>
                    <a:pt x="1285" y="856"/>
                  </a:lnTo>
                  <a:lnTo>
                    <a:pt x="842" y="856"/>
                  </a:lnTo>
                  <a:cubicBezTo>
                    <a:pt x="377" y="856"/>
                    <a:pt x="1" y="1232"/>
                    <a:pt x="1" y="1700"/>
                  </a:cubicBezTo>
                  <a:lnTo>
                    <a:pt x="1" y="10264"/>
                  </a:lnTo>
                  <a:cubicBezTo>
                    <a:pt x="1" y="10729"/>
                    <a:pt x="377" y="11105"/>
                    <a:pt x="845" y="11105"/>
                  </a:cubicBezTo>
                  <a:lnTo>
                    <a:pt x="12836" y="11105"/>
                  </a:lnTo>
                  <a:cubicBezTo>
                    <a:pt x="13301" y="11105"/>
                    <a:pt x="13674" y="10729"/>
                    <a:pt x="13677" y="10264"/>
                  </a:cubicBezTo>
                  <a:lnTo>
                    <a:pt x="13677" y="1700"/>
                  </a:lnTo>
                  <a:cubicBezTo>
                    <a:pt x="13674" y="1232"/>
                    <a:pt x="13297" y="856"/>
                    <a:pt x="12833" y="856"/>
                  </a:cubicBezTo>
                  <a:lnTo>
                    <a:pt x="12393" y="856"/>
                  </a:lnTo>
                  <a:lnTo>
                    <a:pt x="12393" y="413"/>
                  </a:lnTo>
                  <a:cubicBezTo>
                    <a:pt x="12389" y="184"/>
                    <a:pt x="12206" y="1"/>
                    <a:pt x="11978" y="1"/>
                  </a:cubicBezTo>
                  <a:lnTo>
                    <a:pt x="11548" y="1"/>
                  </a:lnTo>
                  <a:cubicBezTo>
                    <a:pt x="11320" y="1"/>
                    <a:pt x="11133" y="184"/>
                    <a:pt x="11133" y="413"/>
                  </a:cubicBezTo>
                  <a:lnTo>
                    <a:pt x="11133" y="856"/>
                  </a:lnTo>
                  <a:lnTo>
                    <a:pt x="2541" y="856"/>
                  </a:lnTo>
                  <a:lnTo>
                    <a:pt x="2541" y="413"/>
                  </a:lnTo>
                  <a:cubicBezTo>
                    <a:pt x="2541" y="184"/>
                    <a:pt x="2355" y="1"/>
                    <a:pt x="2126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6106243" y="1614779"/>
              <a:ext cx="314829" cy="10489"/>
            </a:xfrm>
            <a:custGeom>
              <a:avLst/>
              <a:gdLst/>
              <a:ahLst/>
              <a:cxnLst/>
              <a:rect l="l" t="t" r="r" b="b"/>
              <a:pathLst>
                <a:path w="12096" h="403" extrusionOk="0">
                  <a:moveTo>
                    <a:pt x="264" y="1"/>
                  </a:moveTo>
                  <a:cubicBezTo>
                    <a:pt x="0" y="1"/>
                    <a:pt x="0" y="403"/>
                    <a:pt x="264" y="403"/>
                  </a:cubicBezTo>
                  <a:cubicBezTo>
                    <a:pt x="268" y="403"/>
                    <a:pt x="273" y="402"/>
                    <a:pt x="277" y="402"/>
                  </a:cubicBezTo>
                  <a:lnTo>
                    <a:pt x="11839" y="402"/>
                  </a:lnTo>
                  <a:cubicBezTo>
                    <a:pt x="12096" y="392"/>
                    <a:pt x="12096" y="15"/>
                    <a:pt x="11839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6123525" y="1659390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6201009" y="1659390"/>
              <a:ext cx="47266" cy="10489"/>
            </a:xfrm>
            <a:custGeom>
              <a:avLst/>
              <a:gdLst/>
              <a:ahLst/>
              <a:cxnLst/>
              <a:rect l="l" t="t" r="r" b="b"/>
              <a:pathLst>
                <a:path w="1816" h="403" extrusionOk="0">
                  <a:moveTo>
                    <a:pt x="264" y="0"/>
                  </a:moveTo>
                  <a:cubicBezTo>
                    <a:pt x="1" y="0"/>
                    <a:pt x="1" y="402"/>
                    <a:pt x="264" y="402"/>
                  </a:cubicBezTo>
                  <a:cubicBezTo>
                    <a:pt x="269" y="402"/>
                    <a:pt x="273" y="402"/>
                    <a:pt x="278" y="402"/>
                  </a:cubicBezTo>
                  <a:lnTo>
                    <a:pt x="1562" y="402"/>
                  </a:lnTo>
                  <a:cubicBezTo>
                    <a:pt x="1815" y="388"/>
                    <a:pt x="1815" y="11"/>
                    <a:pt x="1562" y="1"/>
                  </a:cubicBezTo>
                  <a:lnTo>
                    <a:pt x="278" y="1"/>
                  </a:lnTo>
                  <a:cubicBezTo>
                    <a:pt x="273" y="0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6357070" y="1659390"/>
              <a:ext cx="46069" cy="10489"/>
            </a:xfrm>
            <a:custGeom>
              <a:avLst/>
              <a:gdLst/>
              <a:ahLst/>
              <a:cxnLst/>
              <a:rect l="l" t="t" r="r" b="b"/>
              <a:pathLst>
                <a:path w="1770" h="403" extrusionOk="0">
                  <a:moveTo>
                    <a:pt x="1574" y="0"/>
                  </a:moveTo>
                  <a:cubicBezTo>
                    <a:pt x="1570" y="0"/>
                    <a:pt x="1566" y="0"/>
                    <a:pt x="1562" y="1"/>
                  </a:cubicBezTo>
                  <a:lnTo>
                    <a:pt x="277" y="1"/>
                  </a:lnTo>
                  <a:cubicBezTo>
                    <a:pt x="273" y="0"/>
                    <a:pt x="268" y="0"/>
                    <a:pt x="264" y="0"/>
                  </a:cubicBezTo>
                  <a:cubicBezTo>
                    <a:pt x="0" y="0"/>
                    <a:pt x="0" y="402"/>
                    <a:pt x="264" y="402"/>
                  </a:cubicBezTo>
                  <a:cubicBezTo>
                    <a:pt x="268" y="402"/>
                    <a:pt x="273" y="402"/>
                    <a:pt x="277" y="402"/>
                  </a:cubicBezTo>
                  <a:lnTo>
                    <a:pt x="1562" y="402"/>
                  </a:lnTo>
                  <a:cubicBezTo>
                    <a:pt x="1564" y="402"/>
                    <a:pt x="1566" y="402"/>
                    <a:pt x="1568" y="402"/>
                  </a:cubicBezTo>
                  <a:cubicBezTo>
                    <a:pt x="1678" y="402"/>
                    <a:pt x="1769" y="312"/>
                    <a:pt x="1769" y="201"/>
                  </a:cubicBezTo>
                  <a:cubicBezTo>
                    <a:pt x="1769" y="89"/>
                    <a:pt x="1681" y="0"/>
                    <a:pt x="157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6123525" y="1704001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0"/>
                  </a:moveTo>
                  <a:cubicBezTo>
                    <a:pt x="0" y="11"/>
                    <a:pt x="0" y="387"/>
                    <a:pt x="257" y="401"/>
                  </a:cubicBezTo>
                  <a:lnTo>
                    <a:pt x="1541" y="401"/>
                  </a:lnTo>
                  <a:cubicBezTo>
                    <a:pt x="1795" y="387"/>
                    <a:pt x="1795" y="11"/>
                    <a:pt x="1541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6279014" y="1703975"/>
              <a:ext cx="46095" cy="10489"/>
            </a:xfrm>
            <a:custGeom>
              <a:avLst/>
              <a:gdLst/>
              <a:ahLst/>
              <a:cxnLst/>
              <a:rect l="l" t="t" r="r" b="b"/>
              <a:pathLst>
                <a:path w="1771" h="403" extrusionOk="0">
                  <a:moveTo>
                    <a:pt x="1575" y="1"/>
                  </a:moveTo>
                  <a:cubicBezTo>
                    <a:pt x="1571" y="1"/>
                    <a:pt x="1567" y="1"/>
                    <a:pt x="1563" y="1"/>
                  </a:cubicBezTo>
                  <a:lnTo>
                    <a:pt x="279" y="1"/>
                  </a:lnTo>
                  <a:cubicBezTo>
                    <a:pt x="274" y="1"/>
                    <a:pt x="270" y="1"/>
                    <a:pt x="265" y="1"/>
                  </a:cubicBezTo>
                  <a:cubicBezTo>
                    <a:pt x="1" y="1"/>
                    <a:pt x="2" y="402"/>
                    <a:pt x="268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2"/>
                  </a:cubicBezTo>
                  <a:cubicBezTo>
                    <a:pt x="1770" y="90"/>
                    <a:pt x="1682" y="1"/>
                    <a:pt x="1575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6123525" y="1748586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6200983" y="1748586"/>
              <a:ext cx="47292" cy="10463"/>
            </a:xfrm>
            <a:custGeom>
              <a:avLst/>
              <a:gdLst/>
              <a:ahLst/>
              <a:cxnLst/>
              <a:rect l="l" t="t" r="r" b="b"/>
              <a:pathLst>
                <a:path w="1817" h="402" extrusionOk="0">
                  <a:moveTo>
                    <a:pt x="265" y="0"/>
                  </a:moveTo>
                  <a:cubicBezTo>
                    <a:pt x="1" y="0"/>
                    <a:pt x="2" y="402"/>
                    <a:pt x="269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816" y="388"/>
                    <a:pt x="1816" y="11"/>
                    <a:pt x="1563" y="1"/>
                  </a:cubicBezTo>
                  <a:lnTo>
                    <a:pt x="279" y="1"/>
                  </a:lnTo>
                  <a:cubicBezTo>
                    <a:pt x="274" y="0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357044" y="1748586"/>
              <a:ext cx="46095" cy="10463"/>
            </a:xfrm>
            <a:custGeom>
              <a:avLst/>
              <a:gdLst/>
              <a:ahLst/>
              <a:cxnLst/>
              <a:rect l="l" t="t" r="r" b="b"/>
              <a:pathLst>
                <a:path w="1771" h="402" extrusionOk="0">
                  <a:moveTo>
                    <a:pt x="1575" y="0"/>
                  </a:moveTo>
                  <a:cubicBezTo>
                    <a:pt x="1571" y="0"/>
                    <a:pt x="1567" y="0"/>
                    <a:pt x="1563" y="1"/>
                  </a:cubicBezTo>
                  <a:lnTo>
                    <a:pt x="278" y="1"/>
                  </a:lnTo>
                  <a:cubicBezTo>
                    <a:pt x="274" y="0"/>
                    <a:pt x="269" y="0"/>
                    <a:pt x="265" y="0"/>
                  </a:cubicBezTo>
                  <a:cubicBezTo>
                    <a:pt x="0" y="0"/>
                    <a:pt x="1" y="402"/>
                    <a:pt x="268" y="402"/>
                  </a:cubicBezTo>
                  <a:cubicBezTo>
                    <a:pt x="272" y="402"/>
                    <a:pt x="275" y="402"/>
                    <a:pt x="278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1"/>
                  </a:cubicBezTo>
                  <a:cubicBezTo>
                    <a:pt x="1770" y="89"/>
                    <a:pt x="1682" y="0"/>
                    <a:pt x="157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6201009" y="1793171"/>
              <a:ext cx="47266" cy="10411"/>
            </a:xfrm>
            <a:custGeom>
              <a:avLst/>
              <a:gdLst/>
              <a:ahLst/>
              <a:cxnLst/>
              <a:rect l="l" t="t" r="r" b="b"/>
              <a:pathLst>
                <a:path w="1816" h="400" extrusionOk="0">
                  <a:moveTo>
                    <a:pt x="264" y="1"/>
                  </a:move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815" y="388"/>
                    <a:pt x="1815" y="12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627904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35707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ubicBezTo>
                    <a:pt x="0" y="1"/>
                    <a:pt x="0" y="399"/>
                    <a:pt x="264" y="399"/>
                  </a:cubicBezTo>
                  <a:cubicBezTo>
                    <a:pt x="268" y="399"/>
                    <a:pt x="273" y="399"/>
                    <a:pt x="277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6200749" y="1692939"/>
              <a:ext cx="47995" cy="32638"/>
            </a:xfrm>
            <a:custGeom>
              <a:avLst/>
              <a:gdLst/>
              <a:ahLst/>
              <a:cxnLst/>
              <a:rect l="l" t="t" r="r" b="b"/>
              <a:pathLst>
                <a:path w="1844" h="1254" extrusionOk="0">
                  <a:moveTo>
                    <a:pt x="1564" y="0"/>
                  </a:moveTo>
                  <a:cubicBezTo>
                    <a:pt x="1520" y="0"/>
                    <a:pt x="1474" y="17"/>
                    <a:pt x="1431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89" y="420"/>
                  </a:cubicBezTo>
                  <a:cubicBezTo>
                    <a:pt x="133" y="420"/>
                    <a:pt x="0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6" y="1254"/>
                    <a:pt x="817" y="1234"/>
                    <a:pt x="858" y="1196"/>
                  </a:cubicBezTo>
                  <a:lnTo>
                    <a:pt x="1713" y="337"/>
                  </a:lnTo>
                  <a:cubicBezTo>
                    <a:pt x="1844" y="193"/>
                    <a:pt x="1715" y="0"/>
                    <a:pt x="15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6356784" y="1692939"/>
              <a:ext cx="48021" cy="32638"/>
            </a:xfrm>
            <a:custGeom>
              <a:avLst/>
              <a:gdLst/>
              <a:ahLst/>
              <a:cxnLst/>
              <a:rect l="l" t="t" r="r" b="b"/>
              <a:pathLst>
                <a:path w="1845" h="1254" extrusionOk="0">
                  <a:moveTo>
                    <a:pt x="1563" y="0"/>
                  </a:moveTo>
                  <a:cubicBezTo>
                    <a:pt x="1518" y="0"/>
                    <a:pt x="1471" y="17"/>
                    <a:pt x="1428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90" y="420"/>
                  </a:cubicBezTo>
                  <a:cubicBezTo>
                    <a:pt x="134" y="420"/>
                    <a:pt x="1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5" y="1254"/>
                    <a:pt x="816" y="1234"/>
                    <a:pt x="855" y="1196"/>
                  </a:cubicBezTo>
                  <a:lnTo>
                    <a:pt x="1713" y="337"/>
                  </a:lnTo>
                  <a:cubicBezTo>
                    <a:pt x="1844" y="193"/>
                    <a:pt x="1716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6278780" y="1737472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1" y="1"/>
                  </a:moveTo>
                  <a:cubicBezTo>
                    <a:pt x="1517" y="1"/>
                    <a:pt x="1470" y="17"/>
                    <a:pt x="1428" y="55"/>
                  </a:cubicBezTo>
                  <a:lnTo>
                    <a:pt x="1431" y="58"/>
                  </a:lnTo>
                  <a:lnTo>
                    <a:pt x="713" y="772"/>
                  </a:lnTo>
                  <a:lnTo>
                    <a:pt x="428" y="484"/>
                  </a:lnTo>
                  <a:cubicBezTo>
                    <a:pt x="384" y="440"/>
                    <a:pt x="335" y="421"/>
                    <a:pt x="288" y="421"/>
                  </a:cubicBezTo>
                  <a:cubicBezTo>
                    <a:pt x="133" y="421"/>
                    <a:pt x="0" y="623"/>
                    <a:pt x="143" y="769"/>
                  </a:cubicBezTo>
                  <a:lnTo>
                    <a:pt x="573" y="1195"/>
                  </a:lnTo>
                  <a:cubicBezTo>
                    <a:pt x="611" y="1233"/>
                    <a:pt x="662" y="1253"/>
                    <a:pt x="713" y="1253"/>
                  </a:cubicBezTo>
                  <a:cubicBezTo>
                    <a:pt x="764" y="1253"/>
                    <a:pt x="815" y="1233"/>
                    <a:pt x="854" y="1195"/>
                  </a:cubicBezTo>
                  <a:lnTo>
                    <a:pt x="1713" y="340"/>
                  </a:lnTo>
                  <a:cubicBezTo>
                    <a:pt x="1844" y="192"/>
                    <a:pt x="1714" y="1"/>
                    <a:pt x="156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6122745" y="1782110"/>
              <a:ext cx="47969" cy="32665"/>
            </a:xfrm>
            <a:custGeom>
              <a:avLst/>
              <a:gdLst/>
              <a:ahLst/>
              <a:cxnLst/>
              <a:rect l="l" t="t" r="r" b="b"/>
              <a:pathLst>
                <a:path w="1843" h="1255" extrusionOk="0">
                  <a:moveTo>
                    <a:pt x="1563" y="1"/>
                  </a:moveTo>
                  <a:cubicBezTo>
                    <a:pt x="1518" y="1"/>
                    <a:pt x="1470" y="17"/>
                    <a:pt x="1427" y="57"/>
                  </a:cubicBezTo>
                  <a:lnTo>
                    <a:pt x="1431" y="57"/>
                  </a:lnTo>
                  <a:lnTo>
                    <a:pt x="713" y="771"/>
                  </a:lnTo>
                  <a:lnTo>
                    <a:pt x="428" y="486"/>
                  </a:lnTo>
                  <a:cubicBezTo>
                    <a:pt x="383" y="441"/>
                    <a:pt x="334" y="423"/>
                    <a:pt x="286" y="423"/>
                  </a:cubicBezTo>
                  <a:cubicBezTo>
                    <a:pt x="132" y="423"/>
                    <a:pt x="0" y="622"/>
                    <a:pt x="143" y="767"/>
                  </a:cubicBezTo>
                  <a:lnTo>
                    <a:pt x="572" y="1197"/>
                  </a:lnTo>
                  <a:cubicBezTo>
                    <a:pt x="611" y="1235"/>
                    <a:pt x="662" y="1255"/>
                    <a:pt x="713" y="1255"/>
                  </a:cubicBezTo>
                  <a:cubicBezTo>
                    <a:pt x="764" y="1255"/>
                    <a:pt x="815" y="1235"/>
                    <a:pt x="854" y="1197"/>
                  </a:cubicBezTo>
                  <a:lnTo>
                    <a:pt x="1712" y="338"/>
                  </a:lnTo>
                  <a:cubicBezTo>
                    <a:pt x="1843" y="191"/>
                    <a:pt x="1715" y="1"/>
                    <a:pt x="1563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6278780" y="1648380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3" y="0"/>
                  </a:moveTo>
                  <a:cubicBezTo>
                    <a:pt x="1519" y="0"/>
                    <a:pt x="1473" y="16"/>
                    <a:pt x="1431" y="54"/>
                  </a:cubicBezTo>
                  <a:lnTo>
                    <a:pt x="713" y="768"/>
                  </a:lnTo>
                  <a:lnTo>
                    <a:pt x="428" y="483"/>
                  </a:lnTo>
                  <a:cubicBezTo>
                    <a:pt x="384" y="439"/>
                    <a:pt x="334" y="420"/>
                    <a:pt x="287" y="420"/>
                  </a:cubicBezTo>
                  <a:cubicBezTo>
                    <a:pt x="132" y="420"/>
                    <a:pt x="1" y="619"/>
                    <a:pt x="143" y="765"/>
                  </a:cubicBezTo>
                  <a:lnTo>
                    <a:pt x="573" y="1194"/>
                  </a:lnTo>
                  <a:cubicBezTo>
                    <a:pt x="611" y="1233"/>
                    <a:pt x="662" y="1252"/>
                    <a:pt x="714" y="1252"/>
                  </a:cubicBezTo>
                  <a:cubicBezTo>
                    <a:pt x="765" y="1252"/>
                    <a:pt x="817" y="1233"/>
                    <a:pt x="858" y="1194"/>
                  </a:cubicBezTo>
                  <a:lnTo>
                    <a:pt x="1713" y="339"/>
                  </a:lnTo>
                  <a:cubicBezTo>
                    <a:pt x="1844" y="192"/>
                    <a:pt x="1714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1" name="Google Shape;5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50" y="1394512"/>
            <a:ext cx="2697274" cy="271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0276" y="3275300"/>
            <a:ext cx="1791017" cy="17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3823" y="3275300"/>
            <a:ext cx="1765927" cy="1764274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23"/>
          <p:cNvSpPr txBox="1"/>
          <p:nvPr/>
        </p:nvSpPr>
        <p:spPr>
          <a:xfrm>
            <a:off x="1386018" y="402500"/>
            <a:ext cx="2994600" cy="450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1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Agosto</a:t>
            </a: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24"/>
          <p:cNvSpPr/>
          <p:nvPr/>
        </p:nvSpPr>
        <p:spPr>
          <a:xfrm>
            <a:off x="2227650" y="2102075"/>
            <a:ext cx="6084600" cy="763800"/>
          </a:xfrm>
          <a:prstGeom prst="roundRect">
            <a:avLst>
              <a:gd name="adj" fmla="val 50000"/>
            </a:avLst>
          </a:prstGeom>
          <a:solidFill>
            <a:srgbClr val="44796B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4"/>
          <p:cNvSpPr/>
          <p:nvPr/>
        </p:nvSpPr>
        <p:spPr>
          <a:xfrm>
            <a:off x="4572001" y="3082880"/>
            <a:ext cx="173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2" name="Google Shape;522;p24"/>
          <p:cNvSpPr/>
          <p:nvPr/>
        </p:nvSpPr>
        <p:spPr>
          <a:xfrm>
            <a:off x="4454820" y="241786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3" name="Google Shape;523;p24"/>
          <p:cNvSpPr/>
          <p:nvPr/>
        </p:nvSpPr>
        <p:spPr>
          <a:xfrm>
            <a:off x="4454819" y="2417862"/>
            <a:ext cx="36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4" name="Google Shape;524;p24"/>
          <p:cNvSpPr txBox="1">
            <a:spLocks noGrp="1"/>
          </p:cNvSpPr>
          <p:nvPr>
            <p:ph type="body" idx="1"/>
          </p:nvPr>
        </p:nvSpPr>
        <p:spPr>
          <a:xfrm>
            <a:off x="2836425" y="2940075"/>
            <a:ext cx="5117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1100">
              <a:solidFill>
                <a:srgbClr val="4479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5" name="Google Shape;525;p24"/>
          <p:cNvSpPr txBox="1">
            <a:spLocks noGrp="1"/>
          </p:cNvSpPr>
          <p:nvPr>
            <p:ph type="body" idx="1"/>
          </p:nvPr>
        </p:nvSpPr>
        <p:spPr>
          <a:xfrm>
            <a:off x="3123525" y="2178275"/>
            <a:ext cx="49782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-419" sz="1400" b="1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Venta de Poleras de campaña “También Son Familia”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26" name="Google Shape;526;p24"/>
          <p:cNvGrpSpPr/>
          <p:nvPr/>
        </p:nvGrpSpPr>
        <p:grpSpPr>
          <a:xfrm>
            <a:off x="194885" y="270806"/>
            <a:ext cx="748712" cy="608691"/>
            <a:chOff x="6085968" y="1564338"/>
            <a:chExt cx="356004" cy="289412"/>
          </a:xfrm>
        </p:grpSpPr>
        <p:sp>
          <p:nvSpPr>
            <p:cNvPr id="527" name="Google Shape;527;p24"/>
            <p:cNvSpPr/>
            <p:nvPr/>
          </p:nvSpPr>
          <p:spPr>
            <a:xfrm>
              <a:off x="6091095" y="1586591"/>
              <a:ext cx="345645" cy="256345"/>
            </a:xfrm>
            <a:custGeom>
              <a:avLst/>
              <a:gdLst/>
              <a:ahLst/>
              <a:cxnLst/>
              <a:rect l="l" t="t" r="r" b="b"/>
              <a:pathLst>
                <a:path w="13280" h="9849" extrusionOk="0">
                  <a:moveTo>
                    <a:pt x="645" y="0"/>
                  </a:moveTo>
                  <a:cubicBezTo>
                    <a:pt x="289" y="0"/>
                    <a:pt x="4" y="289"/>
                    <a:pt x="4" y="644"/>
                  </a:cubicBezTo>
                  <a:lnTo>
                    <a:pt x="4" y="9208"/>
                  </a:lnTo>
                  <a:cubicBezTo>
                    <a:pt x="1" y="9560"/>
                    <a:pt x="289" y="9849"/>
                    <a:pt x="645" y="9849"/>
                  </a:cubicBezTo>
                  <a:lnTo>
                    <a:pt x="12636" y="9849"/>
                  </a:lnTo>
                  <a:cubicBezTo>
                    <a:pt x="12991" y="9849"/>
                    <a:pt x="13279" y="9564"/>
                    <a:pt x="13279" y="9208"/>
                  </a:cubicBezTo>
                  <a:lnTo>
                    <a:pt x="13279" y="644"/>
                  </a:lnTo>
                  <a:cubicBezTo>
                    <a:pt x="13279" y="289"/>
                    <a:pt x="12991" y="0"/>
                    <a:pt x="1263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6091199" y="1591953"/>
              <a:ext cx="345541" cy="33445"/>
            </a:xfrm>
            <a:custGeom>
              <a:avLst/>
              <a:gdLst/>
              <a:ahLst/>
              <a:cxnLst/>
              <a:rect l="l" t="t" r="r" b="b"/>
              <a:pathLst>
                <a:path w="13276" h="1285" extrusionOk="0">
                  <a:moveTo>
                    <a:pt x="641" y="0"/>
                  </a:moveTo>
                  <a:cubicBezTo>
                    <a:pt x="285" y="0"/>
                    <a:pt x="0" y="289"/>
                    <a:pt x="0" y="644"/>
                  </a:cubicBezTo>
                  <a:lnTo>
                    <a:pt x="0" y="1285"/>
                  </a:lnTo>
                  <a:lnTo>
                    <a:pt x="13275" y="1285"/>
                  </a:lnTo>
                  <a:lnTo>
                    <a:pt x="13275" y="644"/>
                  </a:lnTo>
                  <a:cubicBezTo>
                    <a:pt x="13275" y="289"/>
                    <a:pt x="12987" y="0"/>
                    <a:pt x="12632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6107857" y="1586591"/>
              <a:ext cx="55803" cy="27875"/>
            </a:xfrm>
            <a:custGeom>
              <a:avLst/>
              <a:gdLst/>
              <a:ahLst/>
              <a:cxnLst/>
              <a:rect l="l" t="t" r="r" b="b"/>
              <a:pathLst>
                <a:path w="2144" h="1071" extrusionOk="0">
                  <a:moveTo>
                    <a:pt x="1" y="0"/>
                  </a:moveTo>
                  <a:lnTo>
                    <a:pt x="1" y="215"/>
                  </a:lnTo>
                  <a:cubicBezTo>
                    <a:pt x="1" y="687"/>
                    <a:pt x="384" y="1070"/>
                    <a:pt x="859" y="1070"/>
                  </a:cubicBezTo>
                  <a:lnTo>
                    <a:pt x="1285" y="1070"/>
                  </a:lnTo>
                  <a:cubicBezTo>
                    <a:pt x="1760" y="1070"/>
                    <a:pt x="2143" y="687"/>
                    <a:pt x="2143" y="215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6364280" y="1586591"/>
              <a:ext cx="55699" cy="27875"/>
            </a:xfrm>
            <a:custGeom>
              <a:avLst/>
              <a:gdLst/>
              <a:ahLst/>
              <a:cxnLst/>
              <a:rect l="l" t="t" r="r" b="b"/>
              <a:pathLst>
                <a:path w="2140" h="1071" extrusionOk="0">
                  <a:moveTo>
                    <a:pt x="0" y="0"/>
                  </a:moveTo>
                  <a:lnTo>
                    <a:pt x="0" y="215"/>
                  </a:lnTo>
                  <a:cubicBezTo>
                    <a:pt x="0" y="687"/>
                    <a:pt x="384" y="1070"/>
                    <a:pt x="855" y="1070"/>
                  </a:cubicBezTo>
                  <a:lnTo>
                    <a:pt x="1285" y="1070"/>
                  </a:lnTo>
                  <a:cubicBezTo>
                    <a:pt x="1756" y="1070"/>
                    <a:pt x="2140" y="687"/>
                    <a:pt x="2140" y="215"/>
                  </a:cubicBezTo>
                  <a:lnTo>
                    <a:pt x="2140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6124619" y="1564338"/>
              <a:ext cx="22280" cy="33445"/>
            </a:xfrm>
            <a:custGeom>
              <a:avLst/>
              <a:gdLst/>
              <a:ahLst/>
              <a:cxnLst/>
              <a:rect l="l" t="t" r="r" b="b"/>
              <a:pathLst>
                <a:path w="856" h="1285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1" y="1285"/>
                  </a:lnTo>
                  <a:cubicBezTo>
                    <a:pt x="761" y="1285"/>
                    <a:pt x="856" y="1186"/>
                    <a:pt x="856" y="1070"/>
                  </a:cubicBezTo>
                  <a:lnTo>
                    <a:pt x="856" y="212"/>
                  </a:lnTo>
                  <a:cubicBezTo>
                    <a:pt x="856" y="95"/>
                    <a:pt x="761" y="0"/>
                    <a:pt x="64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6124619" y="1564338"/>
              <a:ext cx="22280" cy="16684"/>
            </a:xfrm>
            <a:custGeom>
              <a:avLst/>
              <a:gdLst/>
              <a:ahLst/>
              <a:cxnLst/>
              <a:rect l="l" t="t" r="r" b="b"/>
              <a:pathLst>
                <a:path w="856" h="641" extrusionOk="0">
                  <a:moveTo>
                    <a:pt x="647" y="0"/>
                  </a:moveTo>
                  <a:cubicBezTo>
                    <a:pt x="645" y="0"/>
                    <a:pt x="643" y="0"/>
                    <a:pt x="641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6" y="641"/>
                  </a:lnTo>
                  <a:lnTo>
                    <a:pt x="856" y="212"/>
                  </a:lnTo>
                  <a:cubicBezTo>
                    <a:pt x="856" y="97"/>
                    <a:pt x="764" y="0"/>
                    <a:pt x="64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6380937" y="1564338"/>
              <a:ext cx="22384" cy="33445"/>
            </a:xfrm>
            <a:custGeom>
              <a:avLst/>
              <a:gdLst/>
              <a:ahLst/>
              <a:cxnLst/>
              <a:rect l="l" t="t" r="r" b="b"/>
              <a:pathLst>
                <a:path w="860" h="1285" extrusionOk="0">
                  <a:moveTo>
                    <a:pt x="651" y="0"/>
                  </a:moveTo>
                  <a:cubicBezTo>
                    <a:pt x="649" y="0"/>
                    <a:pt x="647" y="0"/>
                    <a:pt x="645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5" y="1285"/>
                  </a:lnTo>
                  <a:cubicBezTo>
                    <a:pt x="761" y="1285"/>
                    <a:pt x="859" y="1186"/>
                    <a:pt x="859" y="1070"/>
                  </a:cubicBezTo>
                  <a:lnTo>
                    <a:pt x="859" y="212"/>
                  </a:lnTo>
                  <a:cubicBezTo>
                    <a:pt x="859" y="97"/>
                    <a:pt x="764" y="0"/>
                    <a:pt x="65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6380937" y="1564338"/>
              <a:ext cx="22384" cy="16684"/>
            </a:xfrm>
            <a:custGeom>
              <a:avLst/>
              <a:gdLst/>
              <a:ahLst/>
              <a:cxnLst/>
              <a:rect l="l" t="t" r="r" b="b"/>
              <a:pathLst>
                <a:path w="860" h="641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9" y="641"/>
                  </a:lnTo>
                  <a:lnTo>
                    <a:pt x="859" y="212"/>
                  </a:lnTo>
                  <a:cubicBezTo>
                    <a:pt x="859" y="95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6091199" y="1620010"/>
              <a:ext cx="345541" cy="16788"/>
            </a:xfrm>
            <a:custGeom>
              <a:avLst/>
              <a:gdLst/>
              <a:ahLst/>
              <a:cxnLst/>
              <a:rect l="l" t="t" r="r" b="b"/>
              <a:pathLst>
                <a:path w="13276" h="645" extrusionOk="0">
                  <a:moveTo>
                    <a:pt x="0" y="1"/>
                  </a:moveTo>
                  <a:lnTo>
                    <a:pt x="0" y="645"/>
                  </a:lnTo>
                  <a:lnTo>
                    <a:pt x="13275" y="645"/>
                  </a:lnTo>
                  <a:lnTo>
                    <a:pt x="13275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6085968" y="1564688"/>
              <a:ext cx="356004" cy="289061"/>
            </a:xfrm>
            <a:custGeom>
              <a:avLst/>
              <a:gdLst/>
              <a:ahLst/>
              <a:cxnLst/>
              <a:rect l="l" t="t" r="r" b="b"/>
              <a:pathLst>
                <a:path w="13678" h="11106" extrusionOk="0">
                  <a:moveTo>
                    <a:pt x="1695" y="401"/>
                  </a:moveTo>
                  <a:cubicBezTo>
                    <a:pt x="1696" y="401"/>
                    <a:pt x="1698" y="401"/>
                    <a:pt x="1700" y="402"/>
                  </a:cubicBezTo>
                  <a:lnTo>
                    <a:pt x="2126" y="402"/>
                  </a:lnTo>
                  <a:cubicBezTo>
                    <a:pt x="2133" y="402"/>
                    <a:pt x="2140" y="406"/>
                    <a:pt x="2140" y="413"/>
                  </a:cubicBezTo>
                  <a:lnTo>
                    <a:pt x="2140" y="1271"/>
                  </a:lnTo>
                  <a:cubicBezTo>
                    <a:pt x="2140" y="1278"/>
                    <a:pt x="2133" y="1285"/>
                    <a:pt x="2126" y="1285"/>
                  </a:cubicBezTo>
                  <a:lnTo>
                    <a:pt x="1697" y="1285"/>
                  </a:lnTo>
                  <a:cubicBezTo>
                    <a:pt x="1690" y="1285"/>
                    <a:pt x="1683" y="1278"/>
                    <a:pt x="1683" y="1271"/>
                  </a:cubicBezTo>
                  <a:lnTo>
                    <a:pt x="1683" y="413"/>
                  </a:lnTo>
                  <a:cubicBezTo>
                    <a:pt x="1683" y="407"/>
                    <a:pt x="1687" y="401"/>
                    <a:pt x="1695" y="401"/>
                  </a:cubicBezTo>
                  <a:close/>
                  <a:moveTo>
                    <a:pt x="11978" y="402"/>
                  </a:moveTo>
                  <a:cubicBezTo>
                    <a:pt x="11985" y="402"/>
                    <a:pt x="11992" y="406"/>
                    <a:pt x="11992" y="413"/>
                  </a:cubicBezTo>
                  <a:lnTo>
                    <a:pt x="11992" y="1271"/>
                  </a:lnTo>
                  <a:cubicBezTo>
                    <a:pt x="11992" y="1278"/>
                    <a:pt x="11985" y="1285"/>
                    <a:pt x="11978" y="1285"/>
                  </a:cubicBezTo>
                  <a:lnTo>
                    <a:pt x="11548" y="1285"/>
                  </a:lnTo>
                  <a:cubicBezTo>
                    <a:pt x="11541" y="1285"/>
                    <a:pt x="11534" y="1278"/>
                    <a:pt x="11534" y="1271"/>
                  </a:cubicBezTo>
                  <a:lnTo>
                    <a:pt x="11534" y="413"/>
                  </a:lnTo>
                  <a:cubicBezTo>
                    <a:pt x="11534" y="406"/>
                    <a:pt x="11541" y="402"/>
                    <a:pt x="11548" y="402"/>
                  </a:cubicBezTo>
                  <a:close/>
                  <a:moveTo>
                    <a:pt x="12833" y="1257"/>
                  </a:moveTo>
                  <a:cubicBezTo>
                    <a:pt x="13075" y="1257"/>
                    <a:pt x="13276" y="1454"/>
                    <a:pt x="13276" y="1700"/>
                  </a:cubicBezTo>
                  <a:lnTo>
                    <a:pt x="13276" y="10264"/>
                  </a:lnTo>
                  <a:cubicBezTo>
                    <a:pt x="13276" y="10507"/>
                    <a:pt x="13075" y="10704"/>
                    <a:pt x="12833" y="10704"/>
                  </a:cubicBezTo>
                  <a:lnTo>
                    <a:pt x="842" y="10704"/>
                  </a:lnTo>
                  <a:cubicBezTo>
                    <a:pt x="599" y="10704"/>
                    <a:pt x="402" y="10507"/>
                    <a:pt x="402" y="10264"/>
                  </a:cubicBezTo>
                  <a:lnTo>
                    <a:pt x="402" y="1700"/>
                  </a:lnTo>
                  <a:cubicBezTo>
                    <a:pt x="402" y="1454"/>
                    <a:pt x="599" y="1257"/>
                    <a:pt x="842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0"/>
                    <a:pt x="1468" y="1683"/>
                    <a:pt x="1700" y="1686"/>
                  </a:cubicBezTo>
                  <a:lnTo>
                    <a:pt x="2126" y="1686"/>
                  </a:lnTo>
                  <a:cubicBezTo>
                    <a:pt x="2355" y="1683"/>
                    <a:pt x="2541" y="1500"/>
                    <a:pt x="2541" y="1271"/>
                  </a:cubicBezTo>
                  <a:lnTo>
                    <a:pt x="2541" y="1257"/>
                  </a:lnTo>
                  <a:lnTo>
                    <a:pt x="11133" y="1257"/>
                  </a:lnTo>
                  <a:lnTo>
                    <a:pt x="11133" y="1271"/>
                  </a:lnTo>
                  <a:cubicBezTo>
                    <a:pt x="11133" y="1500"/>
                    <a:pt x="11320" y="1683"/>
                    <a:pt x="11548" y="1686"/>
                  </a:cubicBezTo>
                  <a:lnTo>
                    <a:pt x="11978" y="1686"/>
                  </a:lnTo>
                  <a:cubicBezTo>
                    <a:pt x="12206" y="1683"/>
                    <a:pt x="12389" y="1500"/>
                    <a:pt x="12389" y="1271"/>
                  </a:cubicBezTo>
                  <a:lnTo>
                    <a:pt x="12389" y="1257"/>
                  </a:lnTo>
                  <a:close/>
                  <a:moveTo>
                    <a:pt x="1700" y="1"/>
                  </a:moveTo>
                  <a:cubicBezTo>
                    <a:pt x="1471" y="1"/>
                    <a:pt x="1285" y="184"/>
                    <a:pt x="1285" y="413"/>
                  </a:cubicBezTo>
                  <a:lnTo>
                    <a:pt x="1285" y="856"/>
                  </a:lnTo>
                  <a:lnTo>
                    <a:pt x="842" y="856"/>
                  </a:lnTo>
                  <a:cubicBezTo>
                    <a:pt x="377" y="856"/>
                    <a:pt x="1" y="1232"/>
                    <a:pt x="1" y="1700"/>
                  </a:cubicBezTo>
                  <a:lnTo>
                    <a:pt x="1" y="10264"/>
                  </a:lnTo>
                  <a:cubicBezTo>
                    <a:pt x="1" y="10729"/>
                    <a:pt x="377" y="11105"/>
                    <a:pt x="845" y="11105"/>
                  </a:cubicBezTo>
                  <a:lnTo>
                    <a:pt x="12836" y="11105"/>
                  </a:lnTo>
                  <a:cubicBezTo>
                    <a:pt x="13301" y="11105"/>
                    <a:pt x="13674" y="10729"/>
                    <a:pt x="13677" y="10264"/>
                  </a:cubicBezTo>
                  <a:lnTo>
                    <a:pt x="13677" y="1700"/>
                  </a:lnTo>
                  <a:cubicBezTo>
                    <a:pt x="13674" y="1232"/>
                    <a:pt x="13297" y="856"/>
                    <a:pt x="12833" y="856"/>
                  </a:cubicBezTo>
                  <a:lnTo>
                    <a:pt x="12393" y="856"/>
                  </a:lnTo>
                  <a:lnTo>
                    <a:pt x="12393" y="413"/>
                  </a:lnTo>
                  <a:cubicBezTo>
                    <a:pt x="12389" y="184"/>
                    <a:pt x="12206" y="1"/>
                    <a:pt x="11978" y="1"/>
                  </a:cubicBezTo>
                  <a:lnTo>
                    <a:pt x="11548" y="1"/>
                  </a:lnTo>
                  <a:cubicBezTo>
                    <a:pt x="11320" y="1"/>
                    <a:pt x="11133" y="184"/>
                    <a:pt x="11133" y="413"/>
                  </a:cubicBezTo>
                  <a:lnTo>
                    <a:pt x="11133" y="856"/>
                  </a:lnTo>
                  <a:lnTo>
                    <a:pt x="2541" y="856"/>
                  </a:lnTo>
                  <a:lnTo>
                    <a:pt x="2541" y="413"/>
                  </a:lnTo>
                  <a:cubicBezTo>
                    <a:pt x="2541" y="184"/>
                    <a:pt x="2355" y="1"/>
                    <a:pt x="2126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6106243" y="1614779"/>
              <a:ext cx="314829" cy="10489"/>
            </a:xfrm>
            <a:custGeom>
              <a:avLst/>
              <a:gdLst/>
              <a:ahLst/>
              <a:cxnLst/>
              <a:rect l="l" t="t" r="r" b="b"/>
              <a:pathLst>
                <a:path w="12096" h="403" extrusionOk="0">
                  <a:moveTo>
                    <a:pt x="264" y="1"/>
                  </a:moveTo>
                  <a:cubicBezTo>
                    <a:pt x="0" y="1"/>
                    <a:pt x="0" y="403"/>
                    <a:pt x="264" y="403"/>
                  </a:cubicBezTo>
                  <a:cubicBezTo>
                    <a:pt x="268" y="403"/>
                    <a:pt x="273" y="402"/>
                    <a:pt x="277" y="402"/>
                  </a:cubicBezTo>
                  <a:lnTo>
                    <a:pt x="11839" y="402"/>
                  </a:lnTo>
                  <a:cubicBezTo>
                    <a:pt x="12096" y="392"/>
                    <a:pt x="12096" y="15"/>
                    <a:pt x="11839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6123525" y="1659390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6201009" y="1659390"/>
              <a:ext cx="47266" cy="10489"/>
            </a:xfrm>
            <a:custGeom>
              <a:avLst/>
              <a:gdLst/>
              <a:ahLst/>
              <a:cxnLst/>
              <a:rect l="l" t="t" r="r" b="b"/>
              <a:pathLst>
                <a:path w="1816" h="403" extrusionOk="0">
                  <a:moveTo>
                    <a:pt x="264" y="0"/>
                  </a:moveTo>
                  <a:cubicBezTo>
                    <a:pt x="1" y="0"/>
                    <a:pt x="1" y="402"/>
                    <a:pt x="264" y="402"/>
                  </a:cubicBezTo>
                  <a:cubicBezTo>
                    <a:pt x="269" y="402"/>
                    <a:pt x="273" y="402"/>
                    <a:pt x="278" y="402"/>
                  </a:cubicBezTo>
                  <a:lnTo>
                    <a:pt x="1562" y="402"/>
                  </a:lnTo>
                  <a:cubicBezTo>
                    <a:pt x="1815" y="388"/>
                    <a:pt x="1815" y="11"/>
                    <a:pt x="1562" y="1"/>
                  </a:cubicBezTo>
                  <a:lnTo>
                    <a:pt x="278" y="1"/>
                  </a:lnTo>
                  <a:cubicBezTo>
                    <a:pt x="273" y="0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6357070" y="1659390"/>
              <a:ext cx="46069" cy="10489"/>
            </a:xfrm>
            <a:custGeom>
              <a:avLst/>
              <a:gdLst/>
              <a:ahLst/>
              <a:cxnLst/>
              <a:rect l="l" t="t" r="r" b="b"/>
              <a:pathLst>
                <a:path w="1770" h="403" extrusionOk="0">
                  <a:moveTo>
                    <a:pt x="1574" y="0"/>
                  </a:moveTo>
                  <a:cubicBezTo>
                    <a:pt x="1570" y="0"/>
                    <a:pt x="1566" y="0"/>
                    <a:pt x="1562" y="1"/>
                  </a:cubicBezTo>
                  <a:lnTo>
                    <a:pt x="277" y="1"/>
                  </a:lnTo>
                  <a:cubicBezTo>
                    <a:pt x="273" y="0"/>
                    <a:pt x="268" y="0"/>
                    <a:pt x="264" y="0"/>
                  </a:cubicBezTo>
                  <a:cubicBezTo>
                    <a:pt x="0" y="0"/>
                    <a:pt x="0" y="402"/>
                    <a:pt x="264" y="402"/>
                  </a:cubicBezTo>
                  <a:cubicBezTo>
                    <a:pt x="268" y="402"/>
                    <a:pt x="273" y="402"/>
                    <a:pt x="277" y="402"/>
                  </a:cubicBezTo>
                  <a:lnTo>
                    <a:pt x="1562" y="402"/>
                  </a:lnTo>
                  <a:cubicBezTo>
                    <a:pt x="1564" y="402"/>
                    <a:pt x="1566" y="402"/>
                    <a:pt x="1568" y="402"/>
                  </a:cubicBezTo>
                  <a:cubicBezTo>
                    <a:pt x="1678" y="402"/>
                    <a:pt x="1769" y="312"/>
                    <a:pt x="1769" y="201"/>
                  </a:cubicBezTo>
                  <a:cubicBezTo>
                    <a:pt x="1769" y="89"/>
                    <a:pt x="1681" y="0"/>
                    <a:pt x="157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6123525" y="1704001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0"/>
                  </a:moveTo>
                  <a:cubicBezTo>
                    <a:pt x="0" y="11"/>
                    <a:pt x="0" y="387"/>
                    <a:pt x="257" y="401"/>
                  </a:cubicBezTo>
                  <a:lnTo>
                    <a:pt x="1541" y="401"/>
                  </a:lnTo>
                  <a:cubicBezTo>
                    <a:pt x="1795" y="387"/>
                    <a:pt x="1795" y="11"/>
                    <a:pt x="1541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6279014" y="1703975"/>
              <a:ext cx="46095" cy="10489"/>
            </a:xfrm>
            <a:custGeom>
              <a:avLst/>
              <a:gdLst/>
              <a:ahLst/>
              <a:cxnLst/>
              <a:rect l="l" t="t" r="r" b="b"/>
              <a:pathLst>
                <a:path w="1771" h="403" extrusionOk="0">
                  <a:moveTo>
                    <a:pt x="1575" y="1"/>
                  </a:moveTo>
                  <a:cubicBezTo>
                    <a:pt x="1571" y="1"/>
                    <a:pt x="1567" y="1"/>
                    <a:pt x="1563" y="1"/>
                  </a:cubicBezTo>
                  <a:lnTo>
                    <a:pt x="279" y="1"/>
                  </a:lnTo>
                  <a:cubicBezTo>
                    <a:pt x="274" y="1"/>
                    <a:pt x="270" y="1"/>
                    <a:pt x="265" y="1"/>
                  </a:cubicBezTo>
                  <a:cubicBezTo>
                    <a:pt x="1" y="1"/>
                    <a:pt x="2" y="402"/>
                    <a:pt x="268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2"/>
                  </a:cubicBezTo>
                  <a:cubicBezTo>
                    <a:pt x="1770" y="90"/>
                    <a:pt x="1682" y="1"/>
                    <a:pt x="1575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6123525" y="1748586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6200983" y="1748586"/>
              <a:ext cx="47292" cy="10463"/>
            </a:xfrm>
            <a:custGeom>
              <a:avLst/>
              <a:gdLst/>
              <a:ahLst/>
              <a:cxnLst/>
              <a:rect l="l" t="t" r="r" b="b"/>
              <a:pathLst>
                <a:path w="1817" h="402" extrusionOk="0">
                  <a:moveTo>
                    <a:pt x="265" y="0"/>
                  </a:moveTo>
                  <a:cubicBezTo>
                    <a:pt x="1" y="0"/>
                    <a:pt x="2" y="402"/>
                    <a:pt x="269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816" y="388"/>
                    <a:pt x="1816" y="11"/>
                    <a:pt x="1563" y="1"/>
                  </a:cubicBezTo>
                  <a:lnTo>
                    <a:pt x="279" y="1"/>
                  </a:lnTo>
                  <a:cubicBezTo>
                    <a:pt x="274" y="0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6357044" y="1748586"/>
              <a:ext cx="46095" cy="10463"/>
            </a:xfrm>
            <a:custGeom>
              <a:avLst/>
              <a:gdLst/>
              <a:ahLst/>
              <a:cxnLst/>
              <a:rect l="l" t="t" r="r" b="b"/>
              <a:pathLst>
                <a:path w="1771" h="402" extrusionOk="0">
                  <a:moveTo>
                    <a:pt x="1575" y="0"/>
                  </a:moveTo>
                  <a:cubicBezTo>
                    <a:pt x="1571" y="0"/>
                    <a:pt x="1567" y="0"/>
                    <a:pt x="1563" y="1"/>
                  </a:cubicBezTo>
                  <a:lnTo>
                    <a:pt x="278" y="1"/>
                  </a:lnTo>
                  <a:cubicBezTo>
                    <a:pt x="274" y="0"/>
                    <a:pt x="269" y="0"/>
                    <a:pt x="265" y="0"/>
                  </a:cubicBezTo>
                  <a:cubicBezTo>
                    <a:pt x="0" y="0"/>
                    <a:pt x="1" y="402"/>
                    <a:pt x="268" y="402"/>
                  </a:cubicBezTo>
                  <a:cubicBezTo>
                    <a:pt x="272" y="402"/>
                    <a:pt x="275" y="402"/>
                    <a:pt x="278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1"/>
                  </a:cubicBezTo>
                  <a:cubicBezTo>
                    <a:pt x="1770" y="89"/>
                    <a:pt x="1682" y="0"/>
                    <a:pt x="157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6201009" y="1793171"/>
              <a:ext cx="47266" cy="10411"/>
            </a:xfrm>
            <a:custGeom>
              <a:avLst/>
              <a:gdLst/>
              <a:ahLst/>
              <a:cxnLst/>
              <a:rect l="l" t="t" r="r" b="b"/>
              <a:pathLst>
                <a:path w="1816" h="400" extrusionOk="0">
                  <a:moveTo>
                    <a:pt x="264" y="1"/>
                  </a:move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815" y="388"/>
                    <a:pt x="1815" y="12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627904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635707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ubicBezTo>
                    <a:pt x="0" y="1"/>
                    <a:pt x="0" y="399"/>
                    <a:pt x="264" y="399"/>
                  </a:cubicBezTo>
                  <a:cubicBezTo>
                    <a:pt x="268" y="399"/>
                    <a:pt x="273" y="399"/>
                    <a:pt x="277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6200749" y="1692939"/>
              <a:ext cx="47995" cy="32638"/>
            </a:xfrm>
            <a:custGeom>
              <a:avLst/>
              <a:gdLst/>
              <a:ahLst/>
              <a:cxnLst/>
              <a:rect l="l" t="t" r="r" b="b"/>
              <a:pathLst>
                <a:path w="1844" h="1254" extrusionOk="0">
                  <a:moveTo>
                    <a:pt x="1564" y="0"/>
                  </a:moveTo>
                  <a:cubicBezTo>
                    <a:pt x="1520" y="0"/>
                    <a:pt x="1474" y="17"/>
                    <a:pt x="1431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89" y="420"/>
                  </a:cubicBezTo>
                  <a:cubicBezTo>
                    <a:pt x="133" y="420"/>
                    <a:pt x="0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6" y="1254"/>
                    <a:pt x="817" y="1234"/>
                    <a:pt x="858" y="1196"/>
                  </a:cubicBezTo>
                  <a:lnTo>
                    <a:pt x="1713" y="337"/>
                  </a:lnTo>
                  <a:cubicBezTo>
                    <a:pt x="1844" y="193"/>
                    <a:pt x="1715" y="0"/>
                    <a:pt x="15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6356784" y="1692939"/>
              <a:ext cx="48021" cy="32638"/>
            </a:xfrm>
            <a:custGeom>
              <a:avLst/>
              <a:gdLst/>
              <a:ahLst/>
              <a:cxnLst/>
              <a:rect l="l" t="t" r="r" b="b"/>
              <a:pathLst>
                <a:path w="1845" h="1254" extrusionOk="0">
                  <a:moveTo>
                    <a:pt x="1563" y="0"/>
                  </a:moveTo>
                  <a:cubicBezTo>
                    <a:pt x="1518" y="0"/>
                    <a:pt x="1471" y="17"/>
                    <a:pt x="1428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90" y="420"/>
                  </a:cubicBezTo>
                  <a:cubicBezTo>
                    <a:pt x="134" y="420"/>
                    <a:pt x="1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5" y="1254"/>
                    <a:pt x="816" y="1234"/>
                    <a:pt x="855" y="1196"/>
                  </a:cubicBezTo>
                  <a:lnTo>
                    <a:pt x="1713" y="337"/>
                  </a:lnTo>
                  <a:cubicBezTo>
                    <a:pt x="1844" y="193"/>
                    <a:pt x="1716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278780" y="1737472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1" y="1"/>
                  </a:moveTo>
                  <a:cubicBezTo>
                    <a:pt x="1517" y="1"/>
                    <a:pt x="1470" y="17"/>
                    <a:pt x="1428" y="55"/>
                  </a:cubicBezTo>
                  <a:lnTo>
                    <a:pt x="1431" y="58"/>
                  </a:lnTo>
                  <a:lnTo>
                    <a:pt x="713" y="772"/>
                  </a:lnTo>
                  <a:lnTo>
                    <a:pt x="428" y="484"/>
                  </a:lnTo>
                  <a:cubicBezTo>
                    <a:pt x="384" y="440"/>
                    <a:pt x="335" y="421"/>
                    <a:pt x="288" y="421"/>
                  </a:cubicBezTo>
                  <a:cubicBezTo>
                    <a:pt x="133" y="421"/>
                    <a:pt x="0" y="623"/>
                    <a:pt x="143" y="769"/>
                  </a:cubicBezTo>
                  <a:lnTo>
                    <a:pt x="573" y="1195"/>
                  </a:lnTo>
                  <a:cubicBezTo>
                    <a:pt x="611" y="1233"/>
                    <a:pt x="662" y="1253"/>
                    <a:pt x="713" y="1253"/>
                  </a:cubicBezTo>
                  <a:cubicBezTo>
                    <a:pt x="764" y="1253"/>
                    <a:pt x="815" y="1233"/>
                    <a:pt x="854" y="1195"/>
                  </a:cubicBezTo>
                  <a:lnTo>
                    <a:pt x="1713" y="340"/>
                  </a:lnTo>
                  <a:cubicBezTo>
                    <a:pt x="1844" y="192"/>
                    <a:pt x="1714" y="1"/>
                    <a:pt x="156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6122745" y="1782110"/>
              <a:ext cx="47969" cy="32665"/>
            </a:xfrm>
            <a:custGeom>
              <a:avLst/>
              <a:gdLst/>
              <a:ahLst/>
              <a:cxnLst/>
              <a:rect l="l" t="t" r="r" b="b"/>
              <a:pathLst>
                <a:path w="1843" h="1255" extrusionOk="0">
                  <a:moveTo>
                    <a:pt x="1563" y="1"/>
                  </a:moveTo>
                  <a:cubicBezTo>
                    <a:pt x="1518" y="1"/>
                    <a:pt x="1470" y="17"/>
                    <a:pt x="1427" y="57"/>
                  </a:cubicBezTo>
                  <a:lnTo>
                    <a:pt x="1431" y="57"/>
                  </a:lnTo>
                  <a:lnTo>
                    <a:pt x="713" y="771"/>
                  </a:lnTo>
                  <a:lnTo>
                    <a:pt x="428" y="486"/>
                  </a:lnTo>
                  <a:cubicBezTo>
                    <a:pt x="383" y="441"/>
                    <a:pt x="334" y="423"/>
                    <a:pt x="286" y="423"/>
                  </a:cubicBezTo>
                  <a:cubicBezTo>
                    <a:pt x="132" y="423"/>
                    <a:pt x="0" y="622"/>
                    <a:pt x="143" y="767"/>
                  </a:cubicBezTo>
                  <a:lnTo>
                    <a:pt x="572" y="1197"/>
                  </a:lnTo>
                  <a:cubicBezTo>
                    <a:pt x="611" y="1235"/>
                    <a:pt x="662" y="1255"/>
                    <a:pt x="713" y="1255"/>
                  </a:cubicBezTo>
                  <a:cubicBezTo>
                    <a:pt x="764" y="1255"/>
                    <a:pt x="815" y="1235"/>
                    <a:pt x="854" y="1197"/>
                  </a:cubicBezTo>
                  <a:lnTo>
                    <a:pt x="1712" y="338"/>
                  </a:lnTo>
                  <a:cubicBezTo>
                    <a:pt x="1843" y="191"/>
                    <a:pt x="1715" y="1"/>
                    <a:pt x="1563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6278780" y="1648380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3" y="0"/>
                  </a:moveTo>
                  <a:cubicBezTo>
                    <a:pt x="1519" y="0"/>
                    <a:pt x="1473" y="16"/>
                    <a:pt x="1431" y="54"/>
                  </a:cubicBezTo>
                  <a:lnTo>
                    <a:pt x="713" y="768"/>
                  </a:lnTo>
                  <a:lnTo>
                    <a:pt x="428" y="483"/>
                  </a:lnTo>
                  <a:cubicBezTo>
                    <a:pt x="384" y="439"/>
                    <a:pt x="334" y="420"/>
                    <a:pt x="287" y="420"/>
                  </a:cubicBezTo>
                  <a:cubicBezTo>
                    <a:pt x="132" y="420"/>
                    <a:pt x="1" y="619"/>
                    <a:pt x="143" y="765"/>
                  </a:cubicBezTo>
                  <a:lnTo>
                    <a:pt x="573" y="1194"/>
                  </a:lnTo>
                  <a:cubicBezTo>
                    <a:pt x="611" y="1233"/>
                    <a:pt x="662" y="1252"/>
                    <a:pt x="714" y="1252"/>
                  </a:cubicBezTo>
                  <a:cubicBezTo>
                    <a:pt x="765" y="1252"/>
                    <a:pt x="817" y="1233"/>
                    <a:pt x="858" y="1194"/>
                  </a:cubicBezTo>
                  <a:lnTo>
                    <a:pt x="1713" y="339"/>
                  </a:lnTo>
                  <a:cubicBezTo>
                    <a:pt x="1844" y="192"/>
                    <a:pt x="1714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4" name="Google Shape;5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875" y="1356475"/>
            <a:ext cx="3100600" cy="31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24"/>
          <p:cNvSpPr txBox="1"/>
          <p:nvPr/>
        </p:nvSpPr>
        <p:spPr>
          <a:xfrm>
            <a:off x="1386018" y="402500"/>
            <a:ext cx="2994600" cy="450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1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Agosto</a:t>
            </a: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5"/>
          <p:cNvSpPr/>
          <p:nvPr/>
        </p:nvSpPr>
        <p:spPr>
          <a:xfrm>
            <a:off x="2227650" y="2102075"/>
            <a:ext cx="6084600" cy="763800"/>
          </a:xfrm>
          <a:prstGeom prst="roundRect">
            <a:avLst>
              <a:gd name="adj" fmla="val 50000"/>
            </a:avLst>
          </a:prstGeom>
          <a:solidFill>
            <a:srgbClr val="44796B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5"/>
          <p:cNvSpPr/>
          <p:nvPr/>
        </p:nvSpPr>
        <p:spPr>
          <a:xfrm>
            <a:off x="4572001" y="3082880"/>
            <a:ext cx="173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3" name="Google Shape;563;p25"/>
          <p:cNvSpPr/>
          <p:nvPr/>
        </p:nvSpPr>
        <p:spPr>
          <a:xfrm>
            <a:off x="4454820" y="241786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4" name="Google Shape;564;p25"/>
          <p:cNvSpPr/>
          <p:nvPr/>
        </p:nvSpPr>
        <p:spPr>
          <a:xfrm>
            <a:off x="4454819" y="2417862"/>
            <a:ext cx="36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5" name="Google Shape;565;p25"/>
          <p:cNvSpPr txBox="1">
            <a:spLocks noGrp="1"/>
          </p:cNvSpPr>
          <p:nvPr>
            <p:ph type="body" idx="1"/>
          </p:nvPr>
        </p:nvSpPr>
        <p:spPr>
          <a:xfrm>
            <a:off x="2836425" y="2940075"/>
            <a:ext cx="5117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s-419" sz="1100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Consiste en un festival digital con charlas, concursos, regalos y bingos, para recaudar fondos para los rescatados</a:t>
            </a:r>
            <a:endParaRPr sz="1100">
              <a:solidFill>
                <a:srgbClr val="4479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6" name="Google Shape;566;p25"/>
          <p:cNvSpPr txBox="1">
            <a:spLocks noGrp="1"/>
          </p:cNvSpPr>
          <p:nvPr>
            <p:ph type="body" idx="1"/>
          </p:nvPr>
        </p:nvSpPr>
        <p:spPr>
          <a:xfrm>
            <a:off x="2952000" y="2290325"/>
            <a:ext cx="49782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-419" sz="1400" b="1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Bunny Fest, por el mes del conejo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67" name="Google Shape;567;p25"/>
          <p:cNvGrpSpPr/>
          <p:nvPr/>
        </p:nvGrpSpPr>
        <p:grpSpPr>
          <a:xfrm>
            <a:off x="194885" y="270806"/>
            <a:ext cx="748712" cy="608691"/>
            <a:chOff x="6085968" y="1564338"/>
            <a:chExt cx="356004" cy="289412"/>
          </a:xfrm>
        </p:grpSpPr>
        <p:sp>
          <p:nvSpPr>
            <p:cNvPr id="568" name="Google Shape;568;p25"/>
            <p:cNvSpPr/>
            <p:nvPr/>
          </p:nvSpPr>
          <p:spPr>
            <a:xfrm>
              <a:off x="6091095" y="1586591"/>
              <a:ext cx="345645" cy="256345"/>
            </a:xfrm>
            <a:custGeom>
              <a:avLst/>
              <a:gdLst/>
              <a:ahLst/>
              <a:cxnLst/>
              <a:rect l="l" t="t" r="r" b="b"/>
              <a:pathLst>
                <a:path w="13280" h="9849" extrusionOk="0">
                  <a:moveTo>
                    <a:pt x="645" y="0"/>
                  </a:moveTo>
                  <a:cubicBezTo>
                    <a:pt x="289" y="0"/>
                    <a:pt x="4" y="289"/>
                    <a:pt x="4" y="644"/>
                  </a:cubicBezTo>
                  <a:lnTo>
                    <a:pt x="4" y="9208"/>
                  </a:lnTo>
                  <a:cubicBezTo>
                    <a:pt x="1" y="9560"/>
                    <a:pt x="289" y="9849"/>
                    <a:pt x="645" y="9849"/>
                  </a:cubicBezTo>
                  <a:lnTo>
                    <a:pt x="12636" y="9849"/>
                  </a:lnTo>
                  <a:cubicBezTo>
                    <a:pt x="12991" y="9849"/>
                    <a:pt x="13279" y="9564"/>
                    <a:pt x="13279" y="9208"/>
                  </a:cubicBezTo>
                  <a:lnTo>
                    <a:pt x="13279" y="644"/>
                  </a:lnTo>
                  <a:cubicBezTo>
                    <a:pt x="13279" y="289"/>
                    <a:pt x="12991" y="0"/>
                    <a:pt x="1263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6091199" y="1591953"/>
              <a:ext cx="345541" cy="33445"/>
            </a:xfrm>
            <a:custGeom>
              <a:avLst/>
              <a:gdLst/>
              <a:ahLst/>
              <a:cxnLst/>
              <a:rect l="l" t="t" r="r" b="b"/>
              <a:pathLst>
                <a:path w="13276" h="1285" extrusionOk="0">
                  <a:moveTo>
                    <a:pt x="641" y="0"/>
                  </a:moveTo>
                  <a:cubicBezTo>
                    <a:pt x="285" y="0"/>
                    <a:pt x="0" y="289"/>
                    <a:pt x="0" y="644"/>
                  </a:cubicBezTo>
                  <a:lnTo>
                    <a:pt x="0" y="1285"/>
                  </a:lnTo>
                  <a:lnTo>
                    <a:pt x="13275" y="1285"/>
                  </a:lnTo>
                  <a:lnTo>
                    <a:pt x="13275" y="644"/>
                  </a:lnTo>
                  <a:cubicBezTo>
                    <a:pt x="13275" y="289"/>
                    <a:pt x="12987" y="0"/>
                    <a:pt x="12632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6107857" y="1586591"/>
              <a:ext cx="55803" cy="27875"/>
            </a:xfrm>
            <a:custGeom>
              <a:avLst/>
              <a:gdLst/>
              <a:ahLst/>
              <a:cxnLst/>
              <a:rect l="l" t="t" r="r" b="b"/>
              <a:pathLst>
                <a:path w="2144" h="1071" extrusionOk="0">
                  <a:moveTo>
                    <a:pt x="1" y="0"/>
                  </a:moveTo>
                  <a:lnTo>
                    <a:pt x="1" y="215"/>
                  </a:lnTo>
                  <a:cubicBezTo>
                    <a:pt x="1" y="687"/>
                    <a:pt x="384" y="1070"/>
                    <a:pt x="859" y="1070"/>
                  </a:cubicBezTo>
                  <a:lnTo>
                    <a:pt x="1285" y="1070"/>
                  </a:lnTo>
                  <a:cubicBezTo>
                    <a:pt x="1760" y="1070"/>
                    <a:pt x="2143" y="687"/>
                    <a:pt x="2143" y="215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6364280" y="1586591"/>
              <a:ext cx="55699" cy="27875"/>
            </a:xfrm>
            <a:custGeom>
              <a:avLst/>
              <a:gdLst/>
              <a:ahLst/>
              <a:cxnLst/>
              <a:rect l="l" t="t" r="r" b="b"/>
              <a:pathLst>
                <a:path w="2140" h="1071" extrusionOk="0">
                  <a:moveTo>
                    <a:pt x="0" y="0"/>
                  </a:moveTo>
                  <a:lnTo>
                    <a:pt x="0" y="215"/>
                  </a:lnTo>
                  <a:cubicBezTo>
                    <a:pt x="0" y="687"/>
                    <a:pt x="384" y="1070"/>
                    <a:pt x="855" y="1070"/>
                  </a:cubicBezTo>
                  <a:lnTo>
                    <a:pt x="1285" y="1070"/>
                  </a:lnTo>
                  <a:cubicBezTo>
                    <a:pt x="1756" y="1070"/>
                    <a:pt x="2140" y="687"/>
                    <a:pt x="2140" y="215"/>
                  </a:cubicBezTo>
                  <a:lnTo>
                    <a:pt x="2140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6124619" y="1564338"/>
              <a:ext cx="22280" cy="33445"/>
            </a:xfrm>
            <a:custGeom>
              <a:avLst/>
              <a:gdLst/>
              <a:ahLst/>
              <a:cxnLst/>
              <a:rect l="l" t="t" r="r" b="b"/>
              <a:pathLst>
                <a:path w="856" h="1285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1" y="1285"/>
                  </a:lnTo>
                  <a:cubicBezTo>
                    <a:pt x="761" y="1285"/>
                    <a:pt x="856" y="1186"/>
                    <a:pt x="856" y="1070"/>
                  </a:cubicBezTo>
                  <a:lnTo>
                    <a:pt x="856" y="212"/>
                  </a:lnTo>
                  <a:cubicBezTo>
                    <a:pt x="856" y="95"/>
                    <a:pt x="761" y="0"/>
                    <a:pt x="64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6124619" y="1564338"/>
              <a:ext cx="22280" cy="16684"/>
            </a:xfrm>
            <a:custGeom>
              <a:avLst/>
              <a:gdLst/>
              <a:ahLst/>
              <a:cxnLst/>
              <a:rect l="l" t="t" r="r" b="b"/>
              <a:pathLst>
                <a:path w="856" h="641" extrusionOk="0">
                  <a:moveTo>
                    <a:pt x="647" y="0"/>
                  </a:moveTo>
                  <a:cubicBezTo>
                    <a:pt x="645" y="0"/>
                    <a:pt x="643" y="0"/>
                    <a:pt x="641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6" y="641"/>
                  </a:lnTo>
                  <a:lnTo>
                    <a:pt x="856" y="212"/>
                  </a:lnTo>
                  <a:cubicBezTo>
                    <a:pt x="856" y="97"/>
                    <a:pt x="764" y="0"/>
                    <a:pt x="64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6380937" y="1564338"/>
              <a:ext cx="22384" cy="33445"/>
            </a:xfrm>
            <a:custGeom>
              <a:avLst/>
              <a:gdLst/>
              <a:ahLst/>
              <a:cxnLst/>
              <a:rect l="l" t="t" r="r" b="b"/>
              <a:pathLst>
                <a:path w="860" h="1285" extrusionOk="0">
                  <a:moveTo>
                    <a:pt x="651" y="0"/>
                  </a:moveTo>
                  <a:cubicBezTo>
                    <a:pt x="649" y="0"/>
                    <a:pt x="647" y="0"/>
                    <a:pt x="645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5" y="1285"/>
                  </a:lnTo>
                  <a:cubicBezTo>
                    <a:pt x="761" y="1285"/>
                    <a:pt x="859" y="1186"/>
                    <a:pt x="859" y="1070"/>
                  </a:cubicBezTo>
                  <a:lnTo>
                    <a:pt x="859" y="212"/>
                  </a:lnTo>
                  <a:cubicBezTo>
                    <a:pt x="859" y="97"/>
                    <a:pt x="764" y="0"/>
                    <a:pt x="65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6380937" y="1564338"/>
              <a:ext cx="22384" cy="16684"/>
            </a:xfrm>
            <a:custGeom>
              <a:avLst/>
              <a:gdLst/>
              <a:ahLst/>
              <a:cxnLst/>
              <a:rect l="l" t="t" r="r" b="b"/>
              <a:pathLst>
                <a:path w="860" h="641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9" y="641"/>
                  </a:lnTo>
                  <a:lnTo>
                    <a:pt x="859" y="212"/>
                  </a:lnTo>
                  <a:cubicBezTo>
                    <a:pt x="859" y="95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6091199" y="1620010"/>
              <a:ext cx="345541" cy="16788"/>
            </a:xfrm>
            <a:custGeom>
              <a:avLst/>
              <a:gdLst/>
              <a:ahLst/>
              <a:cxnLst/>
              <a:rect l="l" t="t" r="r" b="b"/>
              <a:pathLst>
                <a:path w="13276" h="645" extrusionOk="0">
                  <a:moveTo>
                    <a:pt x="0" y="1"/>
                  </a:moveTo>
                  <a:lnTo>
                    <a:pt x="0" y="645"/>
                  </a:lnTo>
                  <a:lnTo>
                    <a:pt x="13275" y="645"/>
                  </a:lnTo>
                  <a:lnTo>
                    <a:pt x="13275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6085968" y="1564688"/>
              <a:ext cx="356004" cy="289061"/>
            </a:xfrm>
            <a:custGeom>
              <a:avLst/>
              <a:gdLst/>
              <a:ahLst/>
              <a:cxnLst/>
              <a:rect l="l" t="t" r="r" b="b"/>
              <a:pathLst>
                <a:path w="13678" h="11106" extrusionOk="0">
                  <a:moveTo>
                    <a:pt x="1695" y="401"/>
                  </a:moveTo>
                  <a:cubicBezTo>
                    <a:pt x="1696" y="401"/>
                    <a:pt x="1698" y="401"/>
                    <a:pt x="1700" y="402"/>
                  </a:cubicBezTo>
                  <a:lnTo>
                    <a:pt x="2126" y="402"/>
                  </a:lnTo>
                  <a:cubicBezTo>
                    <a:pt x="2133" y="402"/>
                    <a:pt x="2140" y="406"/>
                    <a:pt x="2140" y="413"/>
                  </a:cubicBezTo>
                  <a:lnTo>
                    <a:pt x="2140" y="1271"/>
                  </a:lnTo>
                  <a:cubicBezTo>
                    <a:pt x="2140" y="1278"/>
                    <a:pt x="2133" y="1285"/>
                    <a:pt x="2126" y="1285"/>
                  </a:cubicBezTo>
                  <a:lnTo>
                    <a:pt x="1697" y="1285"/>
                  </a:lnTo>
                  <a:cubicBezTo>
                    <a:pt x="1690" y="1285"/>
                    <a:pt x="1683" y="1278"/>
                    <a:pt x="1683" y="1271"/>
                  </a:cubicBezTo>
                  <a:lnTo>
                    <a:pt x="1683" y="413"/>
                  </a:lnTo>
                  <a:cubicBezTo>
                    <a:pt x="1683" y="407"/>
                    <a:pt x="1687" y="401"/>
                    <a:pt x="1695" y="401"/>
                  </a:cubicBezTo>
                  <a:close/>
                  <a:moveTo>
                    <a:pt x="11978" y="402"/>
                  </a:moveTo>
                  <a:cubicBezTo>
                    <a:pt x="11985" y="402"/>
                    <a:pt x="11992" y="406"/>
                    <a:pt x="11992" y="413"/>
                  </a:cubicBezTo>
                  <a:lnTo>
                    <a:pt x="11992" y="1271"/>
                  </a:lnTo>
                  <a:cubicBezTo>
                    <a:pt x="11992" y="1278"/>
                    <a:pt x="11985" y="1285"/>
                    <a:pt x="11978" y="1285"/>
                  </a:cubicBezTo>
                  <a:lnTo>
                    <a:pt x="11548" y="1285"/>
                  </a:lnTo>
                  <a:cubicBezTo>
                    <a:pt x="11541" y="1285"/>
                    <a:pt x="11534" y="1278"/>
                    <a:pt x="11534" y="1271"/>
                  </a:cubicBezTo>
                  <a:lnTo>
                    <a:pt x="11534" y="413"/>
                  </a:lnTo>
                  <a:cubicBezTo>
                    <a:pt x="11534" y="406"/>
                    <a:pt x="11541" y="402"/>
                    <a:pt x="11548" y="402"/>
                  </a:cubicBezTo>
                  <a:close/>
                  <a:moveTo>
                    <a:pt x="12833" y="1257"/>
                  </a:moveTo>
                  <a:cubicBezTo>
                    <a:pt x="13075" y="1257"/>
                    <a:pt x="13276" y="1454"/>
                    <a:pt x="13276" y="1700"/>
                  </a:cubicBezTo>
                  <a:lnTo>
                    <a:pt x="13276" y="10264"/>
                  </a:lnTo>
                  <a:cubicBezTo>
                    <a:pt x="13276" y="10507"/>
                    <a:pt x="13075" y="10704"/>
                    <a:pt x="12833" y="10704"/>
                  </a:cubicBezTo>
                  <a:lnTo>
                    <a:pt x="842" y="10704"/>
                  </a:lnTo>
                  <a:cubicBezTo>
                    <a:pt x="599" y="10704"/>
                    <a:pt x="402" y="10507"/>
                    <a:pt x="402" y="10264"/>
                  </a:cubicBezTo>
                  <a:lnTo>
                    <a:pt x="402" y="1700"/>
                  </a:lnTo>
                  <a:cubicBezTo>
                    <a:pt x="402" y="1454"/>
                    <a:pt x="599" y="1257"/>
                    <a:pt x="842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0"/>
                    <a:pt x="1468" y="1683"/>
                    <a:pt x="1700" y="1686"/>
                  </a:cubicBezTo>
                  <a:lnTo>
                    <a:pt x="2126" y="1686"/>
                  </a:lnTo>
                  <a:cubicBezTo>
                    <a:pt x="2355" y="1683"/>
                    <a:pt x="2541" y="1500"/>
                    <a:pt x="2541" y="1271"/>
                  </a:cubicBezTo>
                  <a:lnTo>
                    <a:pt x="2541" y="1257"/>
                  </a:lnTo>
                  <a:lnTo>
                    <a:pt x="11133" y="1257"/>
                  </a:lnTo>
                  <a:lnTo>
                    <a:pt x="11133" y="1271"/>
                  </a:lnTo>
                  <a:cubicBezTo>
                    <a:pt x="11133" y="1500"/>
                    <a:pt x="11320" y="1683"/>
                    <a:pt x="11548" y="1686"/>
                  </a:cubicBezTo>
                  <a:lnTo>
                    <a:pt x="11978" y="1686"/>
                  </a:lnTo>
                  <a:cubicBezTo>
                    <a:pt x="12206" y="1683"/>
                    <a:pt x="12389" y="1500"/>
                    <a:pt x="12389" y="1271"/>
                  </a:cubicBezTo>
                  <a:lnTo>
                    <a:pt x="12389" y="1257"/>
                  </a:lnTo>
                  <a:close/>
                  <a:moveTo>
                    <a:pt x="1700" y="1"/>
                  </a:moveTo>
                  <a:cubicBezTo>
                    <a:pt x="1471" y="1"/>
                    <a:pt x="1285" y="184"/>
                    <a:pt x="1285" y="413"/>
                  </a:cubicBezTo>
                  <a:lnTo>
                    <a:pt x="1285" y="856"/>
                  </a:lnTo>
                  <a:lnTo>
                    <a:pt x="842" y="856"/>
                  </a:lnTo>
                  <a:cubicBezTo>
                    <a:pt x="377" y="856"/>
                    <a:pt x="1" y="1232"/>
                    <a:pt x="1" y="1700"/>
                  </a:cubicBezTo>
                  <a:lnTo>
                    <a:pt x="1" y="10264"/>
                  </a:lnTo>
                  <a:cubicBezTo>
                    <a:pt x="1" y="10729"/>
                    <a:pt x="377" y="11105"/>
                    <a:pt x="845" y="11105"/>
                  </a:cubicBezTo>
                  <a:lnTo>
                    <a:pt x="12836" y="11105"/>
                  </a:lnTo>
                  <a:cubicBezTo>
                    <a:pt x="13301" y="11105"/>
                    <a:pt x="13674" y="10729"/>
                    <a:pt x="13677" y="10264"/>
                  </a:cubicBezTo>
                  <a:lnTo>
                    <a:pt x="13677" y="1700"/>
                  </a:lnTo>
                  <a:cubicBezTo>
                    <a:pt x="13674" y="1232"/>
                    <a:pt x="13297" y="856"/>
                    <a:pt x="12833" y="856"/>
                  </a:cubicBezTo>
                  <a:lnTo>
                    <a:pt x="12393" y="856"/>
                  </a:lnTo>
                  <a:lnTo>
                    <a:pt x="12393" y="413"/>
                  </a:lnTo>
                  <a:cubicBezTo>
                    <a:pt x="12389" y="184"/>
                    <a:pt x="12206" y="1"/>
                    <a:pt x="11978" y="1"/>
                  </a:cubicBezTo>
                  <a:lnTo>
                    <a:pt x="11548" y="1"/>
                  </a:lnTo>
                  <a:cubicBezTo>
                    <a:pt x="11320" y="1"/>
                    <a:pt x="11133" y="184"/>
                    <a:pt x="11133" y="413"/>
                  </a:cubicBezTo>
                  <a:lnTo>
                    <a:pt x="11133" y="856"/>
                  </a:lnTo>
                  <a:lnTo>
                    <a:pt x="2541" y="856"/>
                  </a:lnTo>
                  <a:lnTo>
                    <a:pt x="2541" y="413"/>
                  </a:lnTo>
                  <a:cubicBezTo>
                    <a:pt x="2541" y="184"/>
                    <a:pt x="2355" y="1"/>
                    <a:pt x="2126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6106243" y="1614779"/>
              <a:ext cx="314829" cy="10489"/>
            </a:xfrm>
            <a:custGeom>
              <a:avLst/>
              <a:gdLst/>
              <a:ahLst/>
              <a:cxnLst/>
              <a:rect l="l" t="t" r="r" b="b"/>
              <a:pathLst>
                <a:path w="12096" h="403" extrusionOk="0">
                  <a:moveTo>
                    <a:pt x="264" y="1"/>
                  </a:moveTo>
                  <a:cubicBezTo>
                    <a:pt x="0" y="1"/>
                    <a:pt x="0" y="403"/>
                    <a:pt x="264" y="403"/>
                  </a:cubicBezTo>
                  <a:cubicBezTo>
                    <a:pt x="268" y="403"/>
                    <a:pt x="273" y="402"/>
                    <a:pt x="277" y="402"/>
                  </a:cubicBezTo>
                  <a:lnTo>
                    <a:pt x="11839" y="402"/>
                  </a:lnTo>
                  <a:cubicBezTo>
                    <a:pt x="12096" y="392"/>
                    <a:pt x="12096" y="15"/>
                    <a:pt x="11839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6123525" y="1659390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6201009" y="1659390"/>
              <a:ext cx="47266" cy="10489"/>
            </a:xfrm>
            <a:custGeom>
              <a:avLst/>
              <a:gdLst/>
              <a:ahLst/>
              <a:cxnLst/>
              <a:rect l="l" t="t" r="r" b="b"/>
              <a:pathLst>
                <a:path w="1816" h="403" extrusionOk="0">
                  <a:moveTo>
                    <a:pt x="264" y="0"/>
                  </a:moveTo>
                  <a:cubicBezTo>
                    <a:pt x="1" y="0"/>
                    <a:pt x="1" y="402"/>
                    <a:pt x="264" y="402"/>
                  </a:cubicBezTo>
                  <a:cubicBezTo>
                    <a:pt x="269" y="402"/>
                    <a:pt x="273" y="402"/>
                    <a:pt x="278" y="402"/>
                  </a:cubicBezTo>
                  <a:lnTo>
                    <a:pt x="1562" y="402"/>
                  </a:lnTo>
                  <a:cubicBezTo>
                    <a:pt x="1815" y="388"/>
                    <a:pt x="1815" y="11"/>
                    <a:pt x="1562" y="1"/>
                  </a:cubicBezTo>
                  <a:lnTo>
                    <a:pt x="278" y="1"/>
                  </a:lnTo>
                  <a:cubicBezTo>
                    <a:pt x="273" y="0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6357070" y="1659390"/>
              <a:ext cx="46069" cy="10489"/>
            </a:xfrm>
            <a:custGeom>
              <a:avLst/>
              <a:gdLst/>
              <a:ahLst/>
              <a:cxnLst/>
              <a:rect l="l" t="t" r="r" b="b"/>
              <a:pathLst>
                <a:path w="1770" h="403" extrusionOk="0">
                  <a:moveTo>
                    <a:pt x="1574" y="0"/>
                  </a:moveTo>
                  <a:cubicBezTo>
                    <a:pt x="1570" y="0"/>
                    <a:pt x="1566" y="0"/>
                    <a:pt x="1562" y="1"/>
                  </a:cubicBezTo>
                  <a:lnTo>
                    <a:pt x="277" y="1"/>
                  </a:lnTo>
                  <a:cubicBezTo>
                    <a:pt x="273" y="0"/>
                    <a:pt x="268" y="0"/>
                    <a:pt x="264" y="0"/>
                  </a:cubicBezTo>
                  <a:cubicBezTo>
                    <a:pt x="0" y="0"/>
                    <a:pt x="0" y="402"/>
                    <a:pt x="264" y="402"/>
                  </a:cubicBezTo>
                  <a:cubicBezTo>
                    <a:pt x="268" y="402"/>
                    <a:pt x="273" y="402"/>
                    <a:pt x="277" y="402"/>
                  </a:cubicBezTo>
                  <a:lnTo>
                    <a:pt x="1562" y="402"/>
                  </a:lnTo>
                  <a:cubicBezTo>
                    <a:pt x="1564" y="402"/>
                    <a:pt x="1566" y="402"/>
                    <a:pt x="1568" y="402"/>
                  </a:cubicBezTo>
                  <a:cubicBezTo>
                    <a:pt x="1678" y="402"/>
                    <a:pt x="1769" y="312"/>
                    <a:pt x="1769" y="201"/>
                  </a:cubicBezTo>
                  <a:cubicBezTo>
                    <a:pt x="1769" y="89"/>
                    <a:pt x="1681" y="0"/>
                    <a:pt x="157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6123525" y="1704001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0"/>
                  </a:moveTo>
                  <a:cubicBezTo>
                    <a:pt x="0" y="11"/>
                    <a:pt x="0" y="387"/>
                    <a:pt x="257" y="401"/>
                  </a:cubicBezTo>
                  <a:lnTo>
                    <a:pt x="1541" y="401"/>
                  </a:lnTo>
                  <a:cubicBezTo>
                    <a:pt x="1795" y="387"/>
                    <a:pt x="1795" y="11"/>
                    <a:pt x="1541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6279014" y="1703975"/>
              <a:ext cx="46095" cy="10489"/>
            </a:xfrm>
            <a:custGeom>
              <a:avLst/>
              <a:gdLst/>
              <a:ahLst/>
              <a:cxnLst/>
              <a:rect l="l" t="t" r="r" b="b"/>
              <a:pathLst>
                <a:path w="1771" h="403" extrusionOk="0">
                  <a:moveTo>
                    <a:pt x="1575" y="1"/>
                  </a:moveTo>
                  <a:cubicBezTo>
                    <a:pt x="1571" y="1"/>
                    <a:pt x="1567" y="1"/>
                    <a:pt x="1563" y="1"/>
                  </a:cubicBezTo>
                  <a:lnTo>
                    <a:pt x="279" y="1"/>
                  </a:lnTo>
                  <a:cubicBezTo>
                    <a:pt x="274" y="1"/>
                    <a:pt x="270" y="1"/>
                    <a:pt x="265" y="1"/>
                  </a:cubicBezTo>
                  <a:cubicBezTo>
                    <a:pt x="1" y="1"/>
                    <a:pt x="2" y="402"/>
                    <a:pt x="268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2"/>
                  </a:cubicBezTo>
                  <a:cubicBezTo>
                    <a:pt x="1770" y="90"/>
                    <a:pt x="1682" y="1"/>
                    <a:pt x="1575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6123525" y="1748586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6200983" y="1748586"/>
              <a:ext cx="47292" cy="10463"/>
            </a:xfrm>
            <a:custGeom>
              <a:avLst/>
              <a:gdLst/>
              <a:ahLst/>
              <a:cxnLst/>
              <a:rect l="l" t="t" r="r" b="b"/>
              <a:pathLst>
                <a:path w="1817" h="402" extrusionOk="0">
                  <a:moveTo>
                    <a:pt x="265" y="0"/>
                  </a:moveTo>
                  <a:cubicBezTo>
                    <a:pt x="1" y="0"/>
                    <a:pt x="2" y="402"/>
                    <a:pt x="269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816" y="388"/>
                    <a:pt x="1816" y="11"/>
                    <a:pt x="1563" y="1"/>
                  </a:cubicBezTo>
                  <a:lnTo>
                    <a:pt x="279" y="1"/>
                  </a:lnTo>
                  <a:cubicBezTo>
                    <a:pt x="274" y="0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6357044" y="1748586"/>
              <a:ext cx="46095" cy="10463"/>
            </a:xfrm>
            <a:custGeom>
              <a:avLst/>
              <a:gdLst/>
              <a:ahLst/>
              <a:cxnLst/>
              <a:rect l="l" t="t" r="r" b="b"/>
              <a:pathLst>
                <a:path w="1771" h="402" extrusionOk="0">
                  <a:moveTo>
                    <a:pt x="1575" y="0"/>
                  </a:moveTo>
                  <a:cubicBezTo>
                    <a:pt x="1571" y="0"/>
                    <a:pt x="1567" y="0"/>
                    <a:pt x="1563" y="1"/>
                  </a:cubicBezTo>
                  <a:lnTo>
                    <a:pt x="278" y="1"/>
                  </a:lnTo>
                  <a:cubicBezTo>
                    <a:pt x="274" y="0"/>
                    <a:pt x="269" y="0"/>
                    <a:pt x="265" y="0"/>
                  </a:cubicBezTo>
                  <a:cubicBezTo>
                    <a:pt x="0" y="0"/>
                    <a:pt x="1" y="402"/>
                    <a:pt x="268" y="402"/>
                  </a:cubicBezTo>
                  <a:cubicBezTo>
                    <a:pt x="272" y="402"/>
                    <a:pt x="275" y="402"/>
                    <a:pt x="278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1"/>
                  </a:cubicBezTo>
                  <a:cubicBezTo>
                    <a:pt x="1770" y="89"/>
                    <a:pt x="1682" y="0"/>
                    <a:pt x="157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6201009" y="1793171"/>
              <a:ext cx="47266" cy="10411"/>
            </a:xfrm>
            <a:custGeom>
              <a:avLst/>
              <a:gdLst/>
              <a:ahLst/>
              <a:cxnLst/>
              <a:rect l="l" t="t" r="r" b="b"/>
              <a:pathLst>
                <a:path w="1816" h="400" extrusionOk="0">
                  <a:moveTo>
                    <a:pt x="264" y="1"/>
                  </a:move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815" y="388"/>
                    <a:pt x="1815" y="12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627904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635707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ubicBezTo>
                    <a:pt x="0" y="1"/>
                    <a:pt x="0" y="399"/>
                    <a:pt x="264" y="399"/>
                  </a:cubicBezTo>
                  <a:cubicBezTo>
                    <a:pt x="268" y="399"/>
                    <a:pt x="273" y="399"/>
                    <a:pt x="277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6200749" y="1692939"/>
              <a:ext cx="47995" cy="32638"/>
            </a:xfrm>
            <a:custGeom>
              <a:avLst/>
              <a:gdLst/>
              <a:ahLst/>
              <a:cxnLst/>
              <a:rect l="l" t="t" r="r" b="b"/>
              <a:pathLst>
                <a:path w="1844" h="1254" extrusionOk="0">
                  <a:moveTo>
                    <a:pt x="1564" y="0"/>
                  </a:moveTo>
                  <a:cubicBezTo>
                    <a:pt x="1520" y="0"/>
                    <a:pt x="1474" y="17"/>
                    <a:pt x="1431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89" y="420"/>
                  </a:cubicBezTo>
                  <a:cubicBezTo>
                    <a:pt x="133" y="420"/>
                    <a:pt x="0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6" y="1254"/>
                    <a:pt x="817" y="1234"/>
                    <a:pt x="858" y="1196"/>
                  </a:cubicBezTo>
                  <a:lnTo>
                    <a:pt x="1713" y="337"/>
                  </a:lnTo>
                  <a:cubicBezTo>
                    <a:pt x="1844" y="193"/>
                    <a:pt x="1715" y="0"/>
                    <a:pt x="15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6356784" y="1692939"/>
              <a:ext cx="48021" cy="32638"/>
            </a:xfrm>
            <a:custGeom>
              <a:avLst/>
              <a:gdLst/>
              <a:ahLst/>
              <a:cxnLst/>
              <a:rect l="l" t="t" r="r" b="b"/>
              <a:pathLst>
                <a:path w="1845" h="1254" extrusionOk="0">
                  <a:moveTo>
                    <a:pt x="1563" y="0"/>
                  </a:moveTo>
                  <a:cubicBezTo>
                    <a:pt x="1518" y="0"/>
                    <a:pt x="1471" y="17"/>
                    <a:pt x="1428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90" y="420"/>
                  </a:cubicBezTo>
                  <a:cubicBezTo>
                    <a:pt x="134" y="420"/>
                    <a:pt x="1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5" y="1254"/>
                    <a:pt x="816" y="1234"/>
                    <a:pt x="855" y="1196"/>
                  </a:cubicBezTo>
                  <a:lnTo>
                    <a:pt x="1713" y="337"/>
                  </a:lnTo>
                  <a:cubicBezTo>
                    <a:pt x="1844" y="193"/>
                    <a:pt x="1716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6278780" y="1737472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1" y="1"/>
                  </a:moveTo>
                  <a:cubicBezTo>
                    <a:pt x="1517" y="1"/>
                    <a:pt x="1470" y="17"/>
                    <a:pt x="1428" y="55"/>
                  </a:cubicBezTo>
                  <a:lnTo>
                    <a:pt x="1431" y="58"/>
                  </a:lnTo>
                  <a:lnTo>
                    <a:pt x="713" y="772"/>
                  </a:lnTo>
                  <a:lnTo>
                    <a:pt x="428" y="484"/>
                  </a:lnTo>
                  <a:cubicBezTo>
                    <a:pt x="384" y="440"/>
                    <a:pt x="335" y="421"/>
                    <a:pt x="288" y="421"/>
                  </a:cubicBezTo>
                  <a:cubicBezTo>
                    <a:pt x="133" y="421"/>
                    <a:pt x="0" y="623"/>
                    <a:pt x="143" y="769"/>
                  </a:cubicBezTo>
                  <a:lnTo>
                    <a:pt x="573" y="1195"/>
                  </a:lnTo>
                  <a:cubicBezTo>
                    <a:pt x="611" y="1233"/>
                    <a:pt x="662" y="1253"/>
                    <a:pt x="713" y="1253"/>
                  </a:cubicBezTo>
                  <a:cubicBezTo>
                    <a:pt x="764" y="1253"/>
                    <a:pt x="815" y="1233"/>
                    <a:pt x="854" y="1195"/>
                  </a:cubicBezTo>
                  <a:lnTo>
                    <a:pt x="1713" y="340"/>
                  </a:lnTo>
                  <a:cubicBezTo>
                    <a:pt x="1844" y="192"/>
                    <a:pt x="1714" y="1"/>
                    <a:pt x="156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6122745" y="1782110"/>
              <a:ext cx="47969" cy="32665"/>
            </a:xfrm>
            <a:custGeom>
              <a:avLst/>
              <a:gdLst/>
              <a:ahLst/>
              <a:cxnLst/>
              <a:rect l="l" t="t" r="r" b="b"/>
              <a:pathLst>
                <a:path w="1843" h="1255" extrusionOk="0">
                  <a:moveTo>
                    <a:pt x="1563" y="1"/>
                  </a:moveTo>
                  <a:cubicBezTo>
                    <a:pt x="1518" y="1"/>
                    <a:pt x="1470" y="17"/>
                    <a:pt x="1427" y="57"/>
                  </a:cubicBezTo>
                  <a:lnTo>
                    <a:pt x="1431" y="57"/>
                  </a:lnTo>
                  <a:lnTo>
                    <a:pt x="713" y="771"/>
                  </a:lnTo>
                  <a:lnTo>
                    <a:pt x="428" y="486"/>
                  </a:lnTo>
                  <a:cubicBezTo>
                    <a:pt x="383" y="441"/>
                    <a:pt x="334" y="423"/>
                    <a:pt x="286" y="423"/>
                  </a:cubicBezTo>
                  <a:cubicBezTo>
                    <a:pt x="132" y="423"/>
                    <a:pt x="0" y="622"/>
                    <a:pt x="143" y="767"/>
                  </a:cubicBezTo>
                  <a:lnTo>
                    <a:pt x="572" y="1197"/>
                  </a:lnTo>
                  <a:cubicBezTo>
                    <a:pt x="611" y="1235"/>
                    <a:pt x="662" y="1255"/>
                    <a:pt x="713" y="1255"/>
                  </a:cubicBezTo>
                  <a:cubicBezTo>
                    <a:pt x="764" y="1255"/>
                    <a:pt x="815" y="1235"/>
                    <a:pt x="854" y="1197"/>
                  </a:cubicBezTo>
                  <a:lnTo>
                    <a:pt x="1712" y="338"/>
                  </a:lnTo>
                  <a:cubicBezTo>
                    <a:pt x="1843" y="191"/>
                    <a:pt x="1715" y="1"/>
                    <a:pt x="1563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6278780" y="1648380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3" y="0"/>
                  </a:moveTo>
                  <a:cubicBezTo>
                    <a:pt x="1519" y="0"/>
                    <a:pt x="1473" y="16"/>
                    <a:pt x="1431" y="54"/>
                  </a:cubicBezTo>
                  <a:lnTo>
                    <a:pt x="713" y="768"/>
                  </a:lnTo>
                  <a:lnTo>
                    <a:pt x="428" y="483"/>
                  </a:lnTo>
                  <a:cubicBezTo>
                    <a:pt x="384" y="439"/>
                    <a:pt x="334" y="420"/>
                    <a:pt x="287" y="420"/>
                  </a:cubicBezTo>
                  <a:cubicBezTo>
                    <a:pt x="132" y="420"/>
                    <a:pt x="1" y="619"/>
                    <a:pt x="143" y="765"/>
                  </a:cubicBezTo>
                  <a:lnTo>
                    <a:pt x="573" y="1194"/>
                  </a:lnTo>
                  <a:cubicBezTo>
                    <a:pt x="611" y="1233"/>
                    <a:pt x="662" y="1252"/>
                    <a:pt x="714" y="1252"/>
                  </a:cubicBezTo>
                  <a:cubicBezTo>
                    <a:pt x="765" y="1252"/>
                    <a:pt x="817" y="1233"/>
                    <a:pt x="858" y="1194"/>
                  </a:cubicBezTo>
                  <a:lnTo>
                    <a:pt x="1713" y="339"/>
                  </a:lnTo>
                  <a:cubicBezTo>
                    <a:pt x="1844" y="192"/>
                    <a:pt x="1714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5" name="Google Shape;59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00" y="1352430"/>
            <a:ext cx="2757124" cy="273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025" y="3640600"/>
            <a:ext cx="1278831" cy="12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5292" y="3640600"/>
            <a:ext cx="1274049" cy="126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5788" y="3640600"/>
            <a:ext cx="1275240" cy="126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97466" y="3640600"/>
            <a:ext cx="1289720" cy="12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8274" y="3640600"/>
            <a:ext cx="1262252" cy="1262271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25"/>
          <p:cNvSpPr txBox="1"/>
          <p:nvPr/>
        </p:nvSpPr>
        <p:spPr>
          <a:xfrm>
            <a:off x="1386018" y="402500"/>
            <a:ext cx="2994600" cy="450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1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Septiembre</a:t>
            </a: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26"/>
          <p:cNvSpPr/>
          <p:nvPr/>
        </p:nvSpPr>
        <p:spPr>
          <a:xfrm>
            <a:off x="2227650" y="2102075"/>
            <a:ext cx="6084600" cy="763800"/>
          </a:xfrm>
          <a:prstGeom prst="roundRect">
            <a:avLst>
              <a:gd name="adj" fmla="val 50000"/>
            </a:avLst>
          </a:prstGeom>
          <a:solidFill>
            <a:srgbClr val="44796B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6"/>
          <p:cNvSpPr/>
          <p:nvPr/>
        </p:nvSpPr>
        <p:spPr>
          <a:xfrm>
            <a:off x="4572001" y="3082880"/>
            <a:ext cx="173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9" name="Google Shape;609;p26"/>
          <p:cNvSpPr/>
          <p:nvPr/>
        </p:nvSpPr>
        <p:spPr>
          <a:xfrm>
            <a:off x="4454820" y="241786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0" name="Google Shape;610;p26"/>
          <p:cNvSpPr/>
          <p:nvPr/>
        </p:nvSpPr>
        <p:spPr>
          <a:xfrm>
            <a:off x="4454819" y="2417862"/>
            <a:ext cx="36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1" name="Google Shape;611;p26"/>
          <p:cNvSpPr txBox="1">
            <a:spLocks noGrp="1"/>
          </p:cNvSpPr>
          <p:nvPr>
            <p:ph type="body" idx="1"/>
          </p:nvPr>
        </p:nvSpPr>
        <p:spPr>
          <a:xfrm>
            <a:off x="2836425" y="2940075"/>
            <a:ext cx="5117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1100">
              <a:solidFill>
                <a:srgbClr val="4479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2" name="Google Shape;612;p26"/>
          <p:cNvSpPr txBox="1">
            <a:spLocks noGrp="1"/>
          </p:cNvSpPr>
          <p:nvPr>
            <p:ph type="body" idx="1"/>
          </p:nvPr>
        </p:nvSpPr>
        <p:spPr>
          <a:xfrm>
            <a:off x="3123525" y="2178275"/>
            <a:ext cx="49782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-419" sz="1400" b="1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Venta de Poleras de campaña “Bunny Fest”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613" name="Google Shape;613;p26"/>
          <p:cNvGrpSpPr/>
          <p:nvPr/>
        </p:nvGrpSpPr>
        <p:grpSpPr>
          <a:xfrm>
            <a:off x="194885" y="270806"/>
            <a:ext cx="748712" cy="608691"/>
            <a:chOff x="6085968" y="1564338"/>
            <a:chExt cx="356004" cy="289412"/>
          </a:xfrm>
        </p:grpSpPr>
        <p:sp>
          <p:nvSpPr>
            <p:cNvPr id="614" name="Google Shape;614;p26"/>
            <p:cNvSpPr/>
            <p:nvPr/>
          </p:nvSpPr>
          <p:spPr>
            <a:xfrm>
              <a:off x="6091095" y="1586591"/>
              <a:ext cx="345645" cy="256345"/>
            </a:xfrm>
            <a:custGeom>
              <a:avLst/>
              <a:gdLst/>
              <a:ahLst/>
              <a:cxnLst/>
              <a:rect l="l" t="t" r="r" b="b"/>
              <a:pathLst>
                <a:path w="13280" h="9849" extrusionOk="0">
                  <a:moveTo>
                    <a:pt x="645" y="0"/>
                  </a:moveTo>
                  <a:cubicBezTo>
                    <a:pt x="289" y="0"/>
                    <a:pt x="4" y="289"/>
                    <a:pt x="4" y="644"/>
                  </a:cubicBezTo>
                  <a:lnTo>
                    <a:pt x="4" y="9208"/>
                  </a:lnTo>
                  <a:cubicBezTo>
                    <a:pt x="1" y="9560"/>
                    <a:pt x="289" y="9849"/>
                    <a:pt x="645" y="9849"/>
                  </a:cubicBezTo>
                  <a:lnTo>
                    <a:pt x="12636" y="9849"/>
                  </a:lnTo>
                  <a:cubicBezTo>
                    <a:pt x="12991" y="9849"/>
                    <a:pt x="13279" y="9564"/>
                    <a:pt x="13279" y="9208"/>
                  </a:cubicBezTo>
                  <a:lnTo>
                    <a:pt x="13279" y="644"/>
                  </a:lnTo>
                  <a:cubicBezTo>
                    <a:pt x="13279" y="289"/>
                    <a:pt x="12991" y="0"/>
                    <a:pt x="1263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6091199" y="1591953"/>
              <a:ext cx="345541" cy="33445"/>
            </a:xfrm>
            <a:custGeom>
              <a:avLst/>
              <a:gdLst/>
              <a:ahLst/>
              <a:cxnLst/>
              <a:rect l="l" t="t" r="r" b="b"/>
              <a:pathLst>
                <a:path w="13276" h="1285" extrusionOk="0">
                  <a:moveTo>
                    <a:pt x="641" y="0"/>
                  </a:moveTo>
                  <a:cubicBezTo>
                    <a:pt x="285" y="0"/>
                    <a:pt x="0" y="289"/>
                    <a:pt x="0" y="644"/>
                  </a:cubicBezTo>
                  <a:lnTo>
                    <a:pt x="0" y="1285"/>
                  </a:lnTo>
                  <a:lnTo>
                    <a:pt x="13275" y="1285"/>
                  </a:lnTo>
                  <a:lnTo>
                    <a:pt x="13275" y="644"/>
                  </a:lnTo>
                  <a:cubicBezTo>
                    <a:pt x="13275" y="289"/>
                    <a:pt x="12987" y="0"/>
                    <a:pt x="12632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6107857" y="1586591"/>
              <a:ext cx="55803" cy="27875"/>
            </a:xfrm>
            <a:custGeom>
              <a:avLst/>
              <a:gdLst/>
              <a:ahLst/>
              <a:cxnLst/>
              <a:rect l="l" t="t" r="r" b="b"/>
              <a:pathLst>
                <a:path w="2144" h="1071" extrusionOk="0">
                  <a:moveTo>
                    <a:pt x="1" y="0"/>
                  </a:moveTo>
                  <a:lnTo>
                    <a:pt x="1" y="215"/>
                  </a:lnTo>
                  <a:cubicBezTo>
                    <a:pt x="1" y="687"/>
                    <a:pt x="384" y="1070"/>
                    <a:pt x="859" y="1070"/>
                  </a:cubicBezTo>
                  <a:lnTo>
                    <a:pt x="1285" y="1070"/>
                  </a:lnTo>
                  <a:cubicBezTo>
                    <a:pt x="1760" y="1070"/>
                    <a:pt x="2143" y="687"/>
                    <a:pt x="2143" y="215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6364280" y="1586591"/>
              <a:ext cx="55699" cy="27875"/>
            </a:xfrm>
            <a:custGeom>
              <a:avLst/>
              <a:gdLst/>
              <a:ahLst/>
              <a:cxnLst/>
              <a:rect l="l" t="t" r="r" b="b"/>
              <a:pathLst>
                <a:path w="2140" h="1071" extrusionOk="0">
                  <a:moveTo>
                    <a:pt x="0" y="0"/>
                  </a:moveTo>
                  <a:lnTo>
                    <a:pt x="0" y="215"/>
                  </a:lnTo>
                  <a:cubicBezTo>
                    <a:pt x="0" y="687"/>
                    <a:pt x="384" y="1070"/>
                    <a:pt x="855" y="1070"/>
                  </a:cubicBezTo>
                  <a:lnTo>
                    <a:pt x="1285" y="1070"/>
                  </a:lnTo>
                  <a:cubicBezTo>
                    <a:pt x="1756" y="1070"/>
                    <a:pt x="2140" y="687"/>
                    <a:pt x="2140" y="215"/>
                  </a:cubicBezTo>
                  <a:lnTo>
                    <a:pt x="2140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6124619" y="1564338"/>
              <a:ext cx="22280" cy="33445"/>
            </a:xfrm>
            <a:custGeom>
              <a:avLst/>
              <a:gdLst/>
              <a:ahLst/>
              <a:cxnLst/>
              <a:rect l="l" t="t" r="r" b="b"/>
              <a:pathLst>
                <a:path w="856" h="1285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1" y="1285"/>
                  </a:lnTo>
                  <a:cubicBezTo>
                    <a:pt x="761" y="1285"/>
                    <a:pt x="856" y="1186"/>
                    <a:pt x="856" y="1070"/>
                  </a:cubicBezTo>
                  <a:lnTo>
                    <a:pt x="856" y="212"/>
                  </a:lnTo>
                  <a:cubicBezTo>
                    <a:pt x="856" y="95"/>
                    <a:pt x="761" y="0"/>
                    <a:pt x="64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6124619" y="1564338"/>
              <a:ext cx="22280" cy="16684"/>
            </a:xfrm>
            <a:custGeom>
              <a:avLst/>
              <a:gdLst/>
              <a:ahLst/>
              <a:cxnLst/>
              <a:rect l="l" t="t" r="r" b="b"/>
              <a:pathLst>
                <a:path w="856" h="641" extrusionOk="0">
                  <a:moveTo>
                    <a:pt x="647" y="0"/>
                  </a:moveTo>
                  <a:cubicBezTo>
                    <a:pt x="645" y="0"/>
                    <a:pt x="643" y="0"/>
                    <a:pt x="641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6" y="641"/>
                  </a:lnTo>
                  <a:lnTo>
                    <a:pt x="856" y="212"/>
                  </a:lnTo>
                  <a:cubicBezTo>
                    <a:pt x="856" y="97"/>
                    <a:pt x="764" y="0"/>
                    <a:pt x="64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6380937" y="1564338"/>
              <a:ext cx="22384" cy="33445"/>
            </a:xfrm>
            <a:custGeom>
              <a:avLst/>
              <a:gdLst/>
              <a:ahLst/>
              <a:cxnLst/>
              <a:rect l="l" t="t" r="r" b="b"/>
              <a:pathLst>
                <a:path w="860" h="1285" extrusionOk="0">
                  <a:moveTo>
                    <a:pt x="651" y="0"/>
                  </a:moveTo>
                  <a:cubicBezTo>
                    <a:pt x="649" y="0"/>
                    <a:pt x="647" y="0"/>
                    <a:pt x="645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5" y="1285"/>
                  </a:lnTo>
                  <a:cubicBezTo>
                    <a:pt x="761" y="1285"/>
                    <a:pt x="859" y="1186"/>
                    <a:pt x="859" y="1070"/>
                  </a:cubicBezTo>
                  <a:lnTo>
                    <a:pt x="859" y="212"/>
                  </a:lnTo>
                  <a:cubicBezTo>
                    <a:pt x="859" y="97"/>
                    <a:pt x="764" y="0"/>
                    <a:pt x="65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6380937" y="1564338"/>
              <a:ext cx="22384" cy="16684"/>
            </a:xfrm>
            <a:custGeom>
              <a:avLst/>
              <a:gdLst/>
              <a:ahLst/>
              <a:cxnLst/>
              <a:rect l="l" t="t" r="r" b="b"/>
              <a:pathLst>
                <a:path w="860" h="641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9" y="641"/>
                  </a:lnTo>
                  <a:lnTo>
                    <a:pt x="859" y="212"/>
                  </a:lnTo>
                  <a:cubicBezTo>
                    <a:pt x="859" y="95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6091199" y="1620010"/>
              <a:ext cx="345541" cy="16788"/>
            </a:xfrm>
            <a:custGeom>
              <a:avLst/>
              <a:gdLst/>
              <a:ahLst/>
              <a:cxnLst/>
              <a:rect l="l" t="t" r="r" b="b"/>
              <a:pathLst>
                <a:path w="13276" h="645" extrusionOk="0">
                  <a:moveTo>
                    <a:pt x="0" y="1"/>
                  </a:moveTo>
                  <a:lnTo>
                    <a:pt x="0" y="645"/>
                  </a:lnTo>
                  <a:lnTo>
                    <a:pt x="13275" y="645"/>
                  </a:lnTo>
                  <a:lnTo>
                    <a:pt x="13275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6085968" y="1564688"/>
              <a:ext cx="356004" cy="289061"/>
            </a:xfrm>
            <a:custGeom>
              <a:avLst/>
              <a:gdLst/>
              <a:ahLst/>
              <a:cxnLst/>
              <a:rect l="l" t="t" r="r" b="b"/>
              <a:pathLst>
                <a:path w="13678" h="11106" extrusionOk="0">
                  <a:moveTo>
                    <a:pt x="1695" y="401"/>
                  </a:moveTo>
                  <a:cubicBezTo>
                    <a:pt x="1696" y="401"/>
                    <a:pt x="1698" y="401"/>
                    <a:pt x="1700" y="402"/>
                  </a:cubicBezTo>
                  <a:lnTo>
                    <a:pt x="2126" y="402"/>
                  </a:lnTo>
                  <a:cubicBezTo>
                    <a:pt x="2133" y="402"/>
                    <a:pt x="2140" y="406"/>
                    <a:pt x="2140" y="413"/>
                  </a:cubicBezTo>
                  <a:lnTo>
                    <a:pt x="2140" y="1271"/>
                  </a:lnTo>
                  <a:cubicBezTo>
                    <a:pt x="2140" y="1278"/>
                    <a:pt x="2133" y="1285"/>
                    <a:pt x="2126" y="1285"/>
                  </a:cubicBezTo>
                  <a:lnTo>
                    <a:pt x="1697" y="1285"/>
                  </a:lnTo>
                  <a:cubicBezTo>
                    <a:pt x="1690" y="1285"/>
                    <a:pt x="1683" y="1278"/>
                    <a:pt x="1683" y="1271"/>
                  </a:cubicBezTo>
                  <a:lnTo>
                    <a:pt x="1683" y="413"/>
                  </a:lnTo>
                  <a:cubicBezTo>
                    <a:pt x="1683" y="407"/>
                    <a:pt x="1687" y="401"/>
                    <a:pt x="1695" y="401"/>
                  </a:cubicBezTo>
                  <a:close/>
                  <a:moveTo>
                    <a:pt x="11978" y="402"/>
                  </a:moveTo>
                  <a:cubicBezTo>
                    <a:pt x="11985" y="402"/>
                    <a:pt x="11992" y="406"/>
                    <a:pt x="11992" y="413"/>
                  </a:cubicBezTo>
                  <a:lnTo>
                    <a:pt x="11992" y="1271"/>
                  </a:lnTo>
                  <a:cubicBezTo>
                    <a:pt x="11992" y="1278"/>
                    <a:pt x="11985" y="1285"/>
                    <a:pt x="11978" y="1285"/>
                  </a:cubicBezTo>
                  <a:lnTo>
                    <a:pt x="11548" y="1285"/>
                  </a:lnTo>
                  <a:cubicBezTo>
                    <a:pt x="11541" y="1285"/>
                    <a:pt x="11534" y="1278"/>
                    <a:pt x="11534" y="1271"/>
                  </a:cubicBezTo>
                  <a:lnTo>
                    <a:pt x="11534" y="413"/>
                  </a:lnTo>
                  <a:cubicBezTo>
                    <a:pt x="11534" y="406"/>
                    <a:pt x="11541" y="402"/>
                    <a:pt x="11548" y="402"/>
                  </a:cubicBezTo>
                  <a:close/>
                  <a:moveTo>
                    <a:pt x="12833" y="1257"/>
                  </a:moveTo>
                  <a:cubicBezTo>
                    <a:pt x="13075" y="1257"/>
                    <a:pt x="13276" y="1454"/>
                    <a:pt x="13276" y="1700"/>
                  </a:cubicBezTo>
                  <a:lnTo>
                    <a:pt x="13276" y="10264"/>
                  </a:lnTo>
                  <a:cubicBezTo>
                    <a:pt x="13276" y="10507"/>
                    <a:pt x="13075" y="10704"/>
                    <a:pt x="12833" y="10704"/>
                  </a:cubicBezTo>
                  <a:lnTo>
                    <a:pt x="842" y="10704"/>
                  </a:lnTo>
                  <a:cubicBezTo>
                    <a:pt x="599" y="10704"/>
                    <a:pt x="402" y="10507"/>
                    <a:pt x="402" y="10264"/>
                  </a:cubicBezTo>
                  <a:lnTo>
                    <a:pt x="402" y="1700"/>
                  </a:lnTo>
                  <a:cubicBezTo>
                    <a:pt x="402" y="1454"/>
                    <a:pt x="599" y="1257"/>
                    <a:pt x="842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0"/>
                    <a:pt x="1468" y="1683"/>
                    <a:pt x="1700" y="1686"/>
                  </a:cubicBezTo>
                  <a:lnTo>
                    <a:pt x="2126" y="1686"/>
                  </a:lnTo>
                  <a:cubicBezTo>
                    <a:pt x="2355" y="1683"/>
                    <a:pt x="2541" y="1500"/>
                    <a:pt x="2541" y="1271"/>
                  </a:cubicBezTo>
                  <a:lnTo>
                    <a:pt x="2541" y="1257"/>
                  </a:lnTo>
                  <a:lnTo>
                    <a:pt x="11133" y="1257"/>
                  </a:lnTo>
                  <a:lnTo>
                    <a:pt x="11133" y="1271"/>
                  </a:lnTo>
                  <a:cubicBezTo>
                    <a:pt x="11133" y="1500"/>
                    <a:pt x="11320" y="1683"/>
                    <a:pt x="11548" y="1686"/>
                  </a:cubicBezTo>
                  <a:lnTo>
                    <a:pt x="11978" y="1686"/>
                  </a:lnTo>
                  <a:cubicBezTo>
                    <a:pt x="12206" y="1683"/>
                    <a:pt x="12389" y="1500"/>
                    <a:pt x="12389" y="1271"/>
                  </a:cubicBezTo>
                  <a:lnTo>
                    <a:pt x="12389" y="1257"/>
                  </a:lnTo>
                  <a:close/>
                  <a:moveTo>
                    <a:pt x="1700" y="1"/>
                  </a:moveTo>
                  <a:cubicBezTo>
                    <a:pt x="1471" y="1"/>
                    <a:pt x="1285" y="184"/>
                    <a:pt x="1285" y="413"/>
                  </a:cubicBezTo>
                  <a:lnTo>
                    <a:pt x="1285" y="856"/>
                  </a:lnTo>
                  <a:lnTo>
                    <a:pt x="842" y="856"/>
                  </a:lnTo>
                  <a:cubicBezTo>
                    <a:pt x="377" y="856"/>
                    <a:pt x="1" y="1232"/>
                    <a:pt x="1" y="1700"/>
                  </a:cubicBezTo>
                  <a:lnTo>
                    <a:pt x="1" y="10264"/>
                  </a:lnTo>
                  <a:cubicBezTo>
                    <a:pt x="1" y="10729"/>
                    <a:pt x="377" y="11105"/>
                    <a:pt x="845" y="11105"/>
                  </a:cubicBezTo>
                  <a:lnTo>
                    <a:pt x="12836" y="11105"/>
                  </a:lnTo>
                  <a:cubicBezTo>
                    <a:pt x="13301" y="11105"/>
                    <a:pt x="13674" y="10729"/>
                    <a:pt x="13677" y="10264"/>
                  </a:cubicBezTo>
                  <a:lnTo>
                    <a:pt x="13677" y="1700"/>
                  </a:lnTo>
                  <a:cubicBezTo>
                    <a:pt x="13674" y="1232"/>
                    <a:pt x="13297" y="856"/>
                    <a:pt x="12833" y="856"/>
                  </a:cubicBezTo>
                  <a:lnTo>
                    <a:pt x="12393" y="856"/>
                  </a:lnTo>
                  <a:lnTo>
                    <a:pt x="12393" y="413"/>
                  </a:lnTo>
                  <a:cubicBezTo>
                    <a:pt x="12389" y="184"/>
                    <a:pt x="12206" y="1"/>
                    <a:pt x="11978" y="1"/>
                  </a:cubicBezTo>
                  <a:lnTo>
                    <a:pt x="11548" y="1"/>
                  </a:lnTo>
                  <a:cubicBezTo>
                    <a:pt x="11320" y="1"/>
                    <a:pt x="11133" y="184"/>
                    <a:pt x="11133" y="413"/>
                  </a:cubicBezTo>
                  <a:lnTo>
                    <a:pt x="11133" y="856"/>
                  </a:lnTo>
                  <a:lnTo>
                    <a:pt x="2541" y="856"/>
                  </a:lnTo>
                  <a:lnTo>
                    <a:pt x="2541" y="413"/>
                  </a:lnTo>
                  <a:cubicBezTo>
                    <a:pt x="2541" y="184"/>
                    <a:pt x="2355" y="1"/>
                    <a:pt x="2126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6106243" y="1614779"/>
              <a:ext cx="314829" cy="10489"/>
            </a:xfrm>
            <a:custGeom>
              <a:avLst/>
              <a:gdLst/>
              <a:ahLst/>
              <a:cxnLst/>
              <a:rect l="l" t="t" r="r" b="b"/>
              <a:pathLst>
                <a:path w="12096" h="403" extrusionOk="0">
                  <a:moveTo>
                    <a:pt x="264" y="1"/>
                  </a:moveTo>
                  <a:cubicBezTo>
                    <a:pt x="0" y="1"/>
                    <a:pt x="0" y="403"/>
                    <a:pt x="264" y="403"/>
                  </a:cubicBezTo>
                  <a:cubicBezTo>
                    <a:pt x="268" y="403"/>
                    <a:pt x="273" y="402"/>
                    <a:pt x="277" y="402"/>
                  </a:cubicBezTo>
                  <a:lnTo>
                    <a:pt x="11839" y="402"/>
                  </a:lnTo>
                  <a:cubicBezTo>
                    <a:pt x="12096" y="392"/>
                    <a:pt x="12096" y="15"/>
                    <a:pt x="11839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6123525" y="1659390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6201009" y="1659390"/>
              <a:ext cx="47266" cy="10489"/>
            </a:xfrm>
            <a:custGeom>
              <a:avLst/>
              <a:gdLst/>
              <a:ahLst/>
              <a:cxnLst/>
              <a:rect l="l" t="t" r="r" b="b"/>
              <a:pathLst>
                <a:path w="1816" h="403" extrusionOk="0">
                  <a:moveTo>
                    <a:pt x="264" y="0"/>
                  </a:moveTo>
                  <a:cubicBezTo>
                    <a:pt x="1" y="0"/>
                    <a:pt x="1" y="402"/>
                    <a:pt x="264" y="402"/>
                  </a:cubicBezTo>
                  <a:cubicBezTo>
                    <a:pt x="269" y="402"/>
                    <a:pt x="273" y="402"/>
                    <a:pt x="278" y="402"/>
                  </a:cubicBezTo>
                  <a:lnTo>
                    <a:pt x="1562" y="402"/>
                  </a:lnTo>
                  <a:cubicBezTo>
                    <a:pt x="1815" y="388"/>
                    <a:pt x="1815" y="11"/>
                    <a:pt x="1562" y="1"/>
                  </a:cubicBezTo>
                  <a:lnTo>
                    <a:pt x="278" y="1"/>
                  </a:lnTo>
                  <a:cubicBezTo>
                    <a:pt x="273" y="0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6357070" y="1659390"/>
              <a:ext cx="46069" cy="10489"/>
            </a:xfrm>
            <a:custGeom>
              <a:avLst/>
              <a:gdLst/>
              <a:ahLst/>
              <a:cxnLst/>
              <a:rect l="l" t="t" r="r" b="b"/>
              <a:pathLst>
                <a:path w="1770" h="403" extrusionOk="0">
                  <a:moveTo>
                    <a:pt x="1574" y="0"/>
                  </a:moveTo>
                  <a:cubicBezTo>
                    <a:pt x="1570" y="0"/>
                    <a:pt x="1566" y="0"/>
                    <a:pt x="1562" y="1"/>
                  </a:cubicBezTo>
                  <a:lnTo>
                    <a:pt x="277" y="1"/>
                  </a:lnTo>
                  <a:cubicBezTo>
                    <a:pt x="273" y="0"/>
                    <a:pt x="268" y="0"/>
                    <a:pt x="264" y="0"/>
                  </a:cubicBezTo>
                  <a:cubicBezTo>
                    <a:pt x="0" y="0"/>
                    <a:pt x="0" y="402"/>
                    <a:pt x="264" y="402"/>
                  </a:cubicBezTo>
                  <a:cubicBezTo>
                    <a:pt x="268" y="402"/>
                    <a:pt x="273" y="402"/>
                    <a:pt x="277" y="402"/>
                  </a:cubicBezTo>
                  <a:lnTo>
                    <a:pt x="1562" y="402"/>
                  </a:lnTo>
                  <a:cubicBezTo>
                    <a:pt x="1564" y="402"/>
                    <a:pt x="1566" y="402"/>
                    <a:pt x="1568" y="402"/>
                  </a:cubicBezTo>
                  <a:cubicBezTo>
                    <a:pt x="1678" y="402"/>
                    <a:pt x="1769" y="312"/>
                    <a:pt x="1769" y="201"/>
                  </a:cubicBezTo>
                  <a:cubicBezTo>
                    <a:pt x="1769" y="89"/>
                    <a:pt x="1681" y="0"/>
                    <a:pt x="157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6123525" y="1704001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0"/>
                  </a:moveTo>
                  <a:cubicBezTo>
                    <a:pt x="0" y="11"/>
                    <a:pt x="0" y="387"/>
                    <a:pt x="257" y="401"/>
                  </a:cubicBezTo>
                  <a:lnTo>
                    <a:pt x="1541" y="401"/>
                  </a:lnTo>
                  <a:cubicBezTo>
                    <a:pt x="1795" y="387"/>
                    <a:pt x="1795" y="11"/>
                    <a:pt x="1541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6279014" y="1703975"/>
              <a:ext cx="46095" cy="10489"/>
            </a:xfrm>
            <a:custGeom>
              <a:avLst/>
              <a:gdLst/>
              <a:ahLst/>
              <a:cxnLst/>
              <a:rect l="l" t="t" r="r" b="b"/>
              <a:pathLst>
                <a:path w="1771" h="403" extrusionOk="0">
                  <a:moveTo>
                    <a:pt x="1575" y="1"/>
                  </a:moveTo>
                  <a:cubicBezTo>
                    <a:pt x="1571" y="1"/>
                    <a:pt x="1567" y="1"/>
                    <a:pt x="1563" y="1"/>
                  </a:cubicBezTo>
                  <a:lnTo>
                    <a:pt x="279" y="1"/>
                  </a:lnTo>
                  <a:cubicBezTo>
                    <a:pt x="274" y="1"/>
                    <a:pt x="270" y="1"/>
                    <a:pt x="265" y="1"/>
                  </a:cubicBezTo>
                  <a:cubicBezTo>
                    <a:pt x="1" y="1"/>
                    <a:pt x="2" y="402"/>
                    <a:pt x="268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2"/>
                  </a:cubicBezTo>
                  <a:cubicBezTo>
                    <a:pt x="1770" y="90"/>
                    <a:pt x="1682" y="1"/>
                    <a:pt x="1575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6123525" y="1748586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6200983" y="1748586"/>
              <a:ext cx="47292" cy="10463"/>
            </a:xfrm>
            <a:custGeom>
              <a:avLst/>
              <a:gdLst/>
              <a:ahLst/>
              <a:cxnLst/>
              <a:rect l="l" t="t" r="r" b="b"/>
              <a:pathLst>
                <a:path w="1817" h="402" extrusionOk="0">
                  <a:moveTo>
                    <a:pt x="265" y="0"/>
                  </a:moveTo>
                  <a:cubicBezTo>
                    <a:pt x="1" y="0"/>
                    <a:pt x="2" y="402"/>
                    <a:pt x="269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816" y="388"/>
                    <a:pt x="1816" y="11"/>
                    <a:pt x="1563" y="1"/>
                  </a:cubicBezTo>
                  <a:lnTo>
                    <a:pt x="279" y="1"/>
                  </a:lnTo>
                  <a:cubicBezTo>
                    <a:pt x="274" y="0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6357044" y="1748586"/>
              <a:ext cx="46095" cy="10463"/>
            </a:xfrm>
            <a:custGeom>
              <a:avLst/>
              <a:gdLst/>
              <a:ahLst/>
              <a:cxnLst/>
              <a:rect l="l" t="t" r="r" b="b"/>
              <a:pathLst>
                <a:path w="1771" h="402" extrusionOk="0">
                  <a:moveTo>
                    <a:pt x="1575" y="0"/>
                  </a:moveTo>
                  <a:cubicBezTo>
                    <a:pt x="1571" y="0"/>
                    <a:pt x="1567" y="0"/>
                    <a:pt x="1563" y="1"/>
                  </a:cubicBezTo>
                  <a:lnTo>
                    <a:pt x="278" y="1"/>
                  </a:lnTo>
                  <a:cubicBezTo>
                    <a:pt x="274" y="0"/>
                    <a:pt x="269" y="0"/>
                    <a:pt x="265" y="0"/>
                  </a:cubicBezTo>
                  <a:cubicBezTo>
                    <a:pt x="0" y="0"/>
                    <a:pt x="1" y="402"/>
                    <a:pt x="268" y="402"/>
                  </a:cubicBezTo>
                  <a:cubicBezTo>
                    <a:pt x="272" y="402"/>
                    <a:pt x="275" y="402"/>
                    <a:pt x="278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1"/>
                  </a:cubicBezTo>
                  <a:cubicBezTo>
                    <a:pt x="1770" y="89"/>
                    <a:pt x="1682" y="0"/>
                    <a:pt x="157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6201009" y="1793171"/>
              <a:ext cx="47266" cy="10411"/>
            </a:xfrm>
            <a:custGeom>
              <a:avLst/>
              <a:gdLst/>
              <a:ahLst/>
              <a:cxnLst/>
              <a:rect l="l" t="t" r="r" b="b"/>
              <a:pathLst>
                <a:path w="1816" h="400" extrusionOk="0">
                  <a:moveTo>
                    <a:pt x="264" y="1"/>
                  </a:move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815" y="388"/>
                    <a:pt x="1815" y="12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627904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635707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ubicBezTo>
                    <a:pt x="0" y="1"/>
                    <a:pt x="0" y="399"/>
                    <a:pt x="264" y="399"/>
                  </a:cubicBezTo>
                  <a:cubicBezTo>
                    <a:pt x="268" y="399"/>
                    <a:pt x="273" y="399"/>
                    <a:pt x="277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6200749" y="1692939"/>
              <a:ext cx="47995" cy="32638"/>
            </a:xfrm>
            <a:custGeom>
              <a:avLst/>
              <a:gdLst/>
              <a:ahLst/>
              <a:cxnLst/>
              <a:rect l="l" t="t" r="r" b="b"/>
              <a:pathLst>
                <a:path w="1844" h="1254" extrusionOk="0">
                  <a:moveTo>
                    <a:pt x="1564" y="0"/>
                  </a:moveTo>
                  <a:cubicBezTo>
                    <a:pt x="1520" y="0"/>
                    <a:pt x="1474" y="17"/>
                    <a:pt x="1431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89" y="420"/>
                  </a:cubicBezTo>
                  <a:cubicBezTo>
                    <a:pt x="133" y="420"/>
                    <a:pt x="0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6" y="1254"/>
                    <a:pt x="817" y="1234"/>
                    <a:pt x="858" y="1196"/>
                  </a:cubicBezTo>
                  <a:lnTo>
                    <a:pt x="1713" y="337"/>
                  </a:lnTo>
                  <a:cubicBezTo>
                    <a:pt x="1844" y="193"/>
                    <a:pt x="1715" y="0"/>
                    <a:pt x="15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6356784" y="1692939"/>
              <a:ext cx="48021" cy="32638"/>
            </a:xfrm>
            <a:custGeom>
              <a:avLst/>
              <a:gdLst/>
              <a:ahLst/>
              <a:cxnLst/>
              <a:rect l="l" t="t" r="r" b="b"/>
              <a:pathLst>
                <a:path w="1845" h="1254" extrusionOk="0">
                  <a:moveTo>
                    <a:pt x="1563" y="0"/>
                  </a:moveTo>
                  <a:cubicBezTo>
                    <a:pt x="1518" y="0"/>
                    <a:pt x="1471" y="17"/>
                    <a:pt x="1428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90" y="420"/>
                  </a:cubicBezTo>
                  <a:cubicBezTo>
                    <a:pt x="134" y="420"/>
                    <a:pt x="1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5" y="1254"/>
                    <a:pt x="816" y="1234"/>
                    <a:pt x="855" y="1196"/>
                  </a:cubicBezTo>
                  <a:lnTo>
                    <a:pt x="1713" y="337"/>
                  </a:lnTo>
                  <a:cubicBezTo>
                    <a:pt x="1844" y="193"/>
                    <a:pt x="1716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6278780" y="1737472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1" y="1"/>
                  </a:moveTo>
                  <a:cubicBezTo>
                    <a:pt x="1517" y="1"/>
                    <a:pt x="1470" y="17"/>
                    <a:pt x="1428" y="55"/>
                  </a:cubicBezTo>
                  <a:lnTo>
                    <a:pt x="1431" y="58"/>
                  </a:lnTo>
                  <a:lnTo>
                    <a:pt x="713" y="772"/>
                  </a:lnTo>
                  <a:lnTo>
                    <a:pt x="428" y="484"/>
                  </a:lnTo>
                  <a:cubicBezTo>
                    <a:pt x="384" y="440"/>
                    <a:pt x="335" y="421"/>
                    <a:pt x="288" y="421"/>
                  </a:cubicBezTo>
                  <a:cubicBezTo>
                    <a:pt x="133" y="421"/>
                    <a:pt x="0" y="623"/>
                    <a:pt x="143" y="769"/>
                  </a:cubicBezTo>
                  <a:lnTo>
                    <a:pt x="573" y="1195"/>
                  </a:lnTo>
                  <a:cubicBezTo>
                    <a:pt x="611" y="1233"/>
                    <a:pt x="662" y="1253"/>
                    <a:pt x="713" y="1253"/>
                  </a:cubicBezTo>
                  <a:cubicBezTo>
                    <a:pt x="764" y="1253"/>
                    <a:pt x="815" y="1233"/>
                    <a:pt x="854" y="1195"/>
                  </a:cubicBezTo>
                  <a:lnTo>
                    <a:pt x="1713" y="340"/>
                  </a:lnTo>
                  <a:cubicBezTo>
                    <a:pt x="1844" y="192"/>
                    <a:pt x="1714" y="1"/>
                    <a:pt x="156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6122745" y="1782110"/>
              <a:ext cx="47969" cy="32665"/>
            </a:xfrm>
            <a:custGeom>
              <a:avLst/>
              <a:gdLst/>
              <a:ahLst/>
              <a:cxnLst/>
              <a:rect l="l" t="t" r="r" b="b"/>
              <a:pathLst>
                <a:path w="1843" h="1255" extrusionOk="0">
                  <a:moveTo>
                    <a:pt x="1563" y="1"/>
                  </a:moveTo>
                  <a:cubicBezTo>
                    <a:pt x="1518" y="1"/>
                    <a:pt x="1470" y="17"/>
                    <a:pt x="1427" y="57"/>
                  </a:cubicBezTo>
                  <a:lnTo>
                    <a:pt x="1431" y="57"/>
                  </a:lnTo>
                  <a:lnTo>
                    <a:pt x="713" y="771"/>
                  </a:lnTo>
                  <a:lnTo>
                    <a:pt x="428" y="486"/>
                  </a:lnTo>
                  <a:cubicBezTo>
                    <a:pt x="383" y="441"/>
                    <a:pt x="334" y="423"/>
                    <a:pt x="286" y="423"/>
                  </a:cubicBezTo>
                  <a:cubicBezTo>
                    <a:pt x="132" y="423"/>
                    <a:pt x="0" y="622"/>
                    <a:pt x="143" y="767"/>
                  </a:cubicBezTo>
                  <a:lnTo>
                    <a:pt x="572" y="1197"/>
                  </a:lnTo>
                  <a:cubicBezTo>
                    <a:pt x="611" y="1235"/>
                    <a:pt x="662" y="1255"/>
                    <a:pt x="713" y="1255"/>
                  </a:cubicBezTo>
                  <a:cubicBezTo>
                    <a:pt x="764" y="1255"/>
                    <a:pt x="815" y="1235"/>
                    <a:pt x="854" y="1197"/>
                  </a:cubicBezTo>
                  <a:lnTo>
                    <a:pt x="1712" y="338"/>
                  </a:lnTo>
                  <a:cubicBezTo>
                    <a:pt x="1843" y="191"/>
                    <a:pt x="1715" y="1"/>
                    <a:pt x="1563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6278780" y="1648380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3" y="0"/>
                  </a:moveTo>
                  <a:cubicBezTo>
                    <a:pt x="1519" y="0"/>
                    <a:pt x="1473" y="16"/>
                    <a:pt x="1431" y="54"/>
                  </a:cubicBezTo>
                  <a:lnTo>
                    <a:pt x="713" y="768"/>
                  </a:lnTo>
                  <a:lnTo>
                    <a:pt x="428" y="483"/>
                  </a:lnTo>
                  <a:cubicBezTo>
                    <a:pt x="384" y="439"/>
                    <a:pt x="334" y="420"/>
                    <a:pt x="287" y="420"/>
                  </a:cubicBezTo>
                  <a:cubicBezTo>
                    <a:pt x="132" y="420"/>
                    <a:pt x="1" y="619"/>
                    <a:pt x="143" y="765"/>
                  </a:cubicBezTo>
                  <a:lnTo>
                    <a:pt x="573" y="1194"/>
                  </a:lnTo>
                  <a:cubicBezTo>
                    <a:pt x="611" y="1233"/>
                    <a:pt x="662" y="1252"/>
                    <a:pt x="714" y="1252"/>
                  </a:cubicBezTo>
                  <a:cubicBezTo>
                    <a:pt x="765" y="1252"/>
                    <a:pt x="817" y="1233"/>
                    <a:pt x="858" y="1194"/>
                  </a:cubicBezTo>
                  <a:lnTo>
                    <a:pt x="1713" y="339"/>
                  </a:lnTo>
                  <a:cubicBezTo>
                    <a:pt x="1844" y="192"/>
                    <a:pt x="1714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1" name="Google Shape;6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875" y="1326925"/>
            <a:ext cx="3108926" cy="3091651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26"/>
          <p:cNvSpPr txBox="1"/>
          <p:nvPr/>
        </p:nvSpPr>
        <p:spPr>
          <a:xfrm>
            <a:off x="1386018" y="402500"/>
            <a:ext cx="2994600" cy="450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1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Septiembre</a:t>
            </a: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27"/>
          <p:cNvSpPr/>
          <p:nvPr/>
        </p:nvSpPr>
        <p:spPr>
          <a:xfrm>
            <a:off x="2227650" y="2102075"/>
            <a:ext cx="6084600" cy="763800"/>
          </a:xfrm>
          <a:prstGeom prst="roundRect">
            <a:avLst>
              <a:gd name="adj" fmla="val 50000"/>
            </a:avLst>
          </a:prstGeom>
          <a:solidFill>
            <a:srgbClr val="44796B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7"/>
          <p:cNvSpPr/>
          <p:nvPr/>
        </p:nvSpPr>
        <p:spPr>
          <a:xfrm>
            <a:off x="4572001" y="3082880"/>
            <a:ext cx="173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0" name="Google Shape;650;p27"/>
          <p:cNvSpPr/>
          <p:nvPr/>
        </p:nvSpPr>
        <p:spPr>
          <a:xfrm>
            <a:off x="4454820" y="241786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1" name="Google Shape;651;p27"/>
          <p:cNvSpPr/>
          <p:nvPr/>
        </p:nvSpPr>
        <p:spPr>
          <a:xfrm>
            <a:off x="4454819" y="2417862"/>
            <a:ext cx="36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body" idx="1"/>
          </p:nvPr>
        </p:nvSpPr>
        <p:spPr>
          <a:xfrm>
            <a:off x="3598425" y="2940075"/>
            <a:ext cx="5117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s-419" sz="1100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Adornos personalizados con el nombre de los conejitos</a:t>
            </a:r>
            <a:endParaRPr sz="1100">
              <a:solidFill>
                <a:srgbClr val="4479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3" name="Google Shape;653;p27"/>
          <p:cNvSpPr txBox="1">
            <a:spLocks noGrp="1"/>
          </p:cNvSpPr>
          <p:nvPr>
            <p:ph type="body" idx="1"/>
          </p:nvPr>
        </p:nvSpPr>
        <p:spPr>
          <a:xfrm>
            <a:off x="2494800" y="2290325"/>
            <a:ext cx="49782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-419" sz="1400" b="1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Venta de adornos navideños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654" name="Google Shape;654;p27"/>
          <p:cNvGrpSpPr/>
          <p:nvPr/>
        </p:nvGrpSpPr>
        <p:grpSpPr>
          <a:xfrm>
            <a:off x="194885" y="270806"/>
            <a:ext cx="748712" cy="608691"/>
            <a:chOff x="6085968" y="1564338"/>
            <a:chExt cx="356004" cy="289412"/>
          </a:xfrm>
        </p:grpSpPr>
        <p:sp>
          <p:nvSpPr>
            <p:cNvPr id="655" name="Google Shape;655;p27"/>
            <p:cNvSpPr/>
            <p:nvPr/>
          </p:nvSpPr>
          <p:spPr>
            <a:xfrm>
              <a:off x="6091095" y="1586591"/>
              <a:ext cx="345645" cy="256345"/>
            </a:xfrm>
            <a:custGeom>
              <a:avLst/>
              <a:gdLst/>
              <a:ahLst/>
              <a:cxnLst/>
              <a:rect l="l" t="t" r="r" b="b"/>
              <a:pathLst>
                <a:path w="13280" h="9849" extrusionOk="0">
                  <a:moveTo>
                    <a:pt x="645" y="0"/>
                  </a:moveTo>
                  <a:cubicBezTo>
                    <a:pt x="289" y="0"/>
                    <a:pt x="4" y="289"/>
                    <a:pt x="4" y="644"/>
                  </a:cubicBezTo>
                  <a:lnTo>
                    <a:pt x="4" y="9208"/>
                  </a:lnTo>
                  <a:cubicBezTo>
                    <a:pt x="1" y="9560"/>
                    <a:pt x="289" y="9849"/>
                    <a:pt x="645" y="9849"/>
                  </a:cubicBezTo>
                  <a:lnTo>
                    <a:pt x="12636" y="9849"/>
                  </a:lnTo>
                  <a:cubicBezTo>
                    <a:pt x="12991" y="9849"/>
                    <a:pt x="13279" y="9564"/>
                    <a:pt x="13279" y="9208"/>
                  </a:cubicBezTo>
                  <a:lnTo>
                    <a:pt x="13279" y="644"/>
                  </a:lnTo>
                  <a:cubicBezTo>
                    <a:pt x="13279" y="289"/>
                    <a:pt x="12991" y="0"/>
                    <a:pt x="1263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6091199" y="1591953"/>
              <a:ext cx="345541" cy="33445"/>
            </a:xfrm>
            <a:custGeom>
              <a:avLst/>
              <a:gdLst/>
              <a:ahLst/>
              <a:cxnLst/>
              <a:rect l="l" t="t" r="r" b="b"/>
              <a:pathLst>
                <a:path w="13276" h="1285" extrusionOk="0">
                  <a:moveTo>
                    <a:pt x="641" y="0"/>
                  </a:moveTo>
                  <a:cubicBezTo>
                    <a:pt x="285" y="0"/>
                    <a:pt x="0" y="289"/>
                    <a:pt x="0" y="644"/>
                  </a:cubicBezTo>
                  <a:lnTo>
                    <a:pt x="0" y="1285"/>
                  </a:lnTo>
                  <a:lnTo>
                    <a:pt x="13275" y="1285"/>
                  </a:lnTo>
                  <a:lnTo>
                    <a:pt x="13275" y="644"/>
                  </a:lnTo>
                  <a:cubicBezTo>
                    <a:pt x="13275" y="289"/>
                    <a:pt x="12987" y="0"/>
                    <a:pt x="12632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6107857" y="1586591"/>
              <a:ext cx="55803" cy="27875"/>
            </a:xfrm>
            <a:custGeom>
              <a:avLst/>
              <a:gdLst/>
              <a:ahLst/>
              <a:cxnLst/>
              <a:rect l="l" t="t" r="r" b="b"/>
              <a:pathLst>
                <a:path w="2144" h="1071" extrusionOk="0">
                  <a:moveTo>
                    <a:pt x="1" y="0"/>
                  </a:moveTo>
                  <a:lnTo>
                    <a:pt x="1" y="215"/>
                  </a:lnTo>
                  <a:cubicBezTo>
                    <a:pt x="1" y="687"/>
                    <a:pt x="384" y="1070"/>
                    <a:pt x="859" y="1070"/>
                  </a:cubicBezTo>
                  <a:lnTo>
                    <a:pt x="1285" y="1070"/>
                  </a:lnTo>
                  <a:cubicBezTo>
                    <a:pt x="1760" y="1070"/>
                    <a:pt x="2143" y="687"/>
                    <a:pt x="2143" y="215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6364280" y="1586591"/>
              <a:ext cx="55699" cy="27875"/>
            </a:xfrm>
            <a:custGeom>
              <a:avLst/>
              <a:gdLst/>
              <a:ahLst/>
              <a:cxnLst/>
              <a:rect l="l" t="t" r="r" b="b"/>
              <a:pathLst>
                <a:path w="2140" h="1071" extrusionOk="0">
                  <a:moveTo>
                    <a:pt x="0" y="0"/>
                  </a:moveTo>
                  <a:lnTo>
                    <a:pt x="0" y="215"/>
                  </a:lnTo>
                  <a:cubicBezTo>
                    <a:pt x="0" y="687"/>
                    <a:pt x="384" y="1070"/>
                    <a:pt x="855" y="1070"/>
                  </a:cubicBezTo>
                  <a:lnTo>
                    <a:pt x="1285" y="1070"/>
                  </a:lnTo>
                  <a:cubicBezTo>
                    <a:pt x="1756" y="1070"/>
                    <a:pt x="2140" y="687"/>
                    <a:pt x="2140" y="215"/>
                  </a:cubicBezTo>
                  <a:lnTo>
                    <a:pt x="2140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6124619" y="1564338"/>
              <a:ext cx="22280" cy="33445"/>
            </a:xfrm>
            <a:custGeom>
              <a:avLst/>
              <a:gdLst/>
              <a:ahLst/>
              <a:cxnLst/>
              <a:rect l="l" t="t" r="r" b="b"/>
              <a:pathLst>
                <a:path w="856" h="1285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1" y="1285"/>
                  </a:lnTo>
                  <a:cubicBezTo>
                    <a:pt x="761" y="1285"/>
                    <a:pt x="856" y="1186"/>
                    <a:pt x="856" y="1070"/>
                  </a:cubicBezTo>
                  <a:lnTo>
                    <a:pt x="856" y="212"/>
                  </a:lnTo>
                  <a:cubicBezTo>
                    <a:pt x="856" y="95"/>
                    <a:pt x="761" y="0"/>
                    <a:pt x="64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6124619" y="1564338"/>
              <a:ext cx="22280" cy="16684"/>
            </a:xfrm>
            <a:custGeom>
              <a:avLst/>
              <a:gdLst/>
              <a:ahLst/>
              <a:cxnLst/>
              <a:rect l="l" t="t" r="r" b="b"/>
              <a:pathLst>
                <a:path w="856" h="641" extrusionOk="0">
                  <a:moveTo>
                    <a:pt x="647" y="0"/>
                  </a:moveTo>
                  <a:cubicBezTo>
                    <a:pt x="645" y="0"/>
                    <a:pt x="643" y="0"/>
                    <a:pt x="641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6" y="641"/>
                  </a:lnTo>
                  <a:lnTo>
                    <a:pt x="856" y="212"/>
                  </a:lnTo>
                  <a:cubicBezTo>
                    <a:pt x="856" y="97"/>
                    <a:pt x="764" y="0"/>
                    <a:pt x="64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6380937" y="1564338"/>
              <a:ext cx="22384" cy="33445"/>
            </a:xfrm>
            <a:custGeom>
              <a:avLst/>
              <a:gdLst/>
              <a:ahLst/>
              <a:cxnLst/>
              <a:rect l="l" t="t" r="r" b="b"/>
              <a:pathLst>
                <a:path w="860" h="1285" extrusionOk="0">
                  <a:moveTo>
                    <a:pt x="651" y="0"/>
                  </a:moveTo>
                  <a:cubicBezTo>
                    <a:pt x="649" y="0"/>
                    <a:pt x="647" y="0"/>
                    <a:pt x="645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5" y="1285"/>
                  </a:lnTo>
                  <a:cubicBezTo>
                    <a:pt x="761" y="1285"/>
                    <a:pt x="859" y="1186"/>
                    <a:pt x="859" y="1070"/>
                  </a:cubicBezTo>
                  <a:lnTo>
                    <a:pt x="859" y="212"/>
                  </a:lnTo>
                  <a:cubicBezTo>
                    <a:pt x="859" y="97"/>
                    <a:pt x="764" y="0"/>
                    <a:pt x="65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6380937" y="1564338"/>
              <a:ext cx="22384" cy="16684"/>
            </a:xfrm>
            <a:custGeom>
              <a:avLst/>
              <a:gdLst/>
              <a:ahLst/>
              <a:cxnLst/>
              <a:rect l="l" t="t" r="r" b="b"/>
              <a:pathLst>
                <a:path w="860" h="641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9" y="641"/>
                  </a:lnTo>
                  <a:lnTo>
                    <a:pt x="859" y="212"/>
                  </a:lnTo>
                  <a:cubicBezTo>
                    <a:pt x="859" y="95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6091199" y="1620010"/>
              <a:ext cx="345541" cy="16788"/>
            </a:xfrm>
            <a:custGeom>
              <a:avLst/>
              <a:gdLst/>
              <a:ahLst/>
              <a:cxnLst/>
              <a:rect l="l" t="t" r="r" b="b"/>
              <a:pathLst>
                <a:path w="13276" h="645" extrusionOk="0">
                  <a:moveTo>
                    <a:pt x="0" y="1"/>
                  </a:moveTo>
                  <a:lnTo>
                    <a:pt x="0" y="645"/>
                  </a:lnTo>
                  <a:lnTo>
                    <a:pt x="13275" y="645"/>
                  </a:lnTo>
                  <a:lnTo>
                    <a:pt x="13275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6085968" y="1564688"/>
              <a:ext cx="356004" cy="289061"/>
            </a:xfrm>
            <a:custGeom>
              <a:avLst/>
              <a:gdLst/>
              <a:ahLst/>
              <a:cxnLst/>
              <a:rect l="l" t="t" r="r" b="b"/>
              <a:pathLst>
                <a:path w="13678" h="11106" extrusionOk="0">
                  <a:moveTo>
                    <a:pt x="1695" y="401"/>
                  </a:moveTo>
                  <a:cubicBezTo>
                    <a:pt x="1696" y="401"/>
                    <a:pt x="1698" y="401"/>
                    <a:pt x="1700" y="402"/>
                  </a:cubicBezTo>
                  <a:lnTo>
                    <a:pt x="2126" y="402"/>
                  </a:lnTo>
                  <a:cubicBezTo>
                    <a:pt x="2133" y="402"/>
                    <a:pt x="2140" y="406"/>
                    <a:pt x="2140" y="413"/>
                  </a:cubicBezTo>
                  <a:lnTo>
                    <a:pt x="2140" y="1271"/>
                  </a:lnTo>
                  <a:cubicBezTo>
                    <a:pt x="2140" y="1278"/>
                    <a:pt x="2133" y="1285"/>
                    <a:pt x="2126" y="1285"/>
                  </a:cubicBezTo>
                  <a:lnTo>
                    <a:pt x="1697" y="1285"/>
                  </a:lnTo>
                  <a:cubicBezTo>
                    <a:pt x="1690" y="1285"/>
                    <a:pt x="1683" y="1278"/>
                    <a:pt x="1683" y="1271"/>
                  </a:cubicBezTo>
                  <a:lnTo>
                    <a:pt x="1683" y="413"/>
                  </a:lnTo>
                  <a:cubicBezTo>
                    <a:pt x="1683" y="407"/>
                    <a:pt x="1687" y="401"/>
                    <a:pt x="1695" y="401"/>
                  </a:cubicBezTo>
                  <a:close/>
                  <a:moveTo>
                    <a:pt x="11978" y="402"/>
                  </a:moveTo>
                  <a:cubicBezTo>
                    <a:pt x="11985" y="402"/>
                    <a:pt x="11992" y="406"/>
                    <a:pt x="11992" y="413"/>
                  </a:cubicBezTo>
                  <a:lnTo>
                    <a:pt x="11992" y="1271"/>
                  </a:lnTo>
                  <a:cubicBezTo>
                    <a:pt x="11992" y="1278"/>
                    <a:pt x="11985" y="1285"/>
                    <a:pt x="11978" y="1285"/>
                  </a:cubicBezTo>
                  <a:lnTo>
                    <a:pt x="11548" y="1285"/>
                  </a:lnTo>
                  <a:cubicBezTo>
                    <a:pt x="11541" y="1285"/>
                    <a:pt x="11534" y="1278"/>
                    <a:pt x="11534" y="1271"/>
                  </a:cubicBezTo>
                  <a:lnTo>
                    <a:pt x="11534" y="413"/>
                  </a:lnTo>
                  <a:cubicBezTo>
                    <a:pt x="11534" y="406"/>
                    <a:pt x="11541" y="402"/>
                    <a:pt x="11548" y="402"/>
                  </a:cubicBezTo>
                  <a:close/>
                  <a:moveTo>
                    <a:pt x="12833" y="1257"/>
                  </a:moveTo>
                  <a:cubicBezTo>
                    <a:pt x="13075" y="1257"/>
                    <a:pt x="13276" y="1454"/>
                    <a:pt x="13276" y="1700"/>
                  </a:cubicBezTo>
                  <a:lnTo>
                    <a:pt x="13276" y="10264"/>
                  </a:lnTo>
                  <a:cubicBezTo>
                    <a:pt x="13276" y="10507"/>
                    <a:pt x="13075" y="10704"/>
                    <a:pt x="12833" y="10704"/>
                  </a:cubicBezTo>
                  <a:lnTo>
                    <a:pt x="842" y="10704"/>
                  </a:lnTo>
                  <a:cubicBezTo>
                    <a:pt x="599" y="10704"/>
                    <a:pt x="402" y="10507"/>
                    <a:pt x="402" y="10264"/>
                  </a:cubicBezTo>
                  <a:lnTo>
                    <a:pt x="402" y="1700"/>
                  </a:lnTo>
                  <a:cubicBezTo>
                    <a:pt x="402" y="1454"/>
                    <a:pt x="599" y="1257"/>
                    <a:pt x="842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0"/>
                    <a:pt x="1468" y="1683"/>
                    <a:pt x="1700" y="1686"/>
                  </a:cubicBezTo>
                  <a:lnTo>
                    <a:pt x="2126" y="1686"/>
                  </a:lnTo>
                  <a:cubicBezTo>
                    <a:pt x="2355" y="1683"/>
                    <a:pt x="2541" y="1500"/>
                    <a:pt x="2541" y="1271"/>
                  </a:cubicBezTo>
                  <a:lnTo>
                    <a:pt x="2541" y="1257"/>
                  </a:lnTo>
                  <a:lnTo>
                    <a:pt x="11133" y="1257"/>
                  </a:lnTo>
                  <a:lnTo>
                    <a:pt x="11133" y="1271"/>
                  </a:lnTo>
                  <a:cubicBezTo>
                    <a:pt x="11133" y="1500"/>
                    <a:pt x="11320" y="1683"/>
                    <a:pt x="11548" y="1686"/>
                  </a:cubicBezTo>
                  <a:lnTo>
                    <a:pt x="11978" y="1686"/>
                  </a:lnTo>
                  <a:cubicBezTo>
                    <a:pt x="12206" y="1683"/>
                    <a:pt x="12389" y="1500"/>
                    <a:pt x="12389" y="1271"/>
                  </a:cubicBezTo>
                  <a:lnTo>
                    <a:pt x="12389" y="1257"/>
                  </a:lnTo>
                  <a:close/>
                  <a:moveTo>
                    <a:pt x="1700" y="1"/>
                  </a:moveTo>
                  <a:cubicBezTo>
                    <a:pt x="1471" y="1"/>
                    <a:pt x="1285" y="184"/>
                    <a:pt x="1285" y="413"/>
                  </a:cubicBezTo>
                  <a:lnTo>
                    <a:pt x="1285" y="856"/>
                  </a:lnTo>
                  <a:lnTo>
                    <a:pt x="842" y="856"/>
                  </a:lnTo>
                  <a:cubicBezTo>
                    <a:pt x="377" y="856"/>
                    <a:pt x="1" y="1232"/>
                    <a:pt x="1" y="1700"/>
                  </a:cubicBezTo>
                  <a:lnTo>
                    <a:pt x="1" y="10264"/>
                  </a:lnTo>
                  <a:cubicBezTo>
                    <a:pt x="1" y="10729"/>
                    <a:pt x="377" y="11105"/>
                    <a:pt x="845" y="11105"/>
                  </a:cubicBezTo>
                  <a:lnTo>
                    <a:pt x="12836" y="11105"/>
                  </a:lnTo>
                  <a:cubicBezTo>
                    <a:pt x="13301" y="11105"/>
                    <a:pt x="13674" y="10729"/>
                    <a:pt x="13677" y="10264"/>
                  </a:cubicBezTo>
                  <a:lnTo>
                    <a:pt x="13677" y="1700"/>
                  </a:lnTo>
                  <a:cubicBezTo>
                    <a:pt x="13674" y="1232"/>
                    <a:pt x="13297" y="856"/>
                    <a:pt x="12833" y="856"/>
                  </a:cubicBezTo>
                  <a:lnTo>
                    <a:pt x="12393" y="856"/>
                  </a:lnTo>
                  <a:lnTo>
                    <a:pt x="12393" y="413"/>
                  </a:lnTo>
                  <a:cubicBezTo>
                    <a:pt x="12389" y="184"/>
                    <a:pt x="12206" y="1"/>
                    <a:pt x="11978" y="1"/>
                  </a:cubicBezTo>
                  <a:lnTo>
                    <a:pt x="11548" y="1"/>
                  </a:lnTo>
                  <a:cubicBezTo>
                    <a:pt x="11320" y="1"/>
                    <a:pt x="11133" y="184"/>
                    <a:pt x="11133" y="413"/>
                  </a:cubicBezTo>
                  <a:lnTo>
                    <a:pt x="11133" y="856"/>
                  </a:lnTo>
                  <a:lnTo>
                    <a:pt x="2541" y="856"/>
                  </a:lnTo>
                  <a:lnTo>
                    <a:pt x="2541" y="413"/>
                  </a:lnTo>
                  <a:cubicBezTo>
                    <a:pt x="2541" y="184"/>
                    <a:pt x="2355" y="1"/>
                    <a:pt x="2126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6106243" y="1614779"/>
              <a:ext cx="314829" cy="10489"/>
            </a:xfrm>
            <a:custGeom>
              <a:avLst/>
              <a:gdLst/>
              <a:ahLst/>
              <a:cxnLst/>
              <a:rect l="l" t="t" r="r" b="b"/>
              <a:pathLst>
                <a:path w="12096" h="403" extrusionOk="0">
                  <a:moveTo>
                    <a:pt x="264" y="1"/>
                  </a:moveTo>
                  <a:cubicBezTo>
                    <a:pt x="0" y="1"/>
                    <a:pt x="0" y="403"/>
                    <a:pt x="264" y="403"/>
                  </a:cubicBezTo>
                  <a:cubicBezTo>
                    <a:pt x="268" y="403"/>
                    <a:pt x="273" y="402"/>
                    <a:pt x="277" y="402"/>
                  </a:cubicBezTo>
                  <a:lnTo>
                    <a:pt x="11839" y="402"/>
                  </a:lnTo>
                  <a:cubicBezTo>
                    <a:pt x="12096" y="392"/>
                    <a:pt x="12096" y="15"/>
                    <a:pt x="11839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6123525" y="1659390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6201009" y="1659390"/>
              <a:ext cx="47266" cy="10489"/>
            </a:xfrm>
            <a:custGeom>
              <a:avLst/>
              <a:gdLst/>
              <a:ahLst/>
              <a:cxnLst/>
              <a:rect l="l" t="t" r="r" b="b"/>
              <a:pathLst>
                <a:path w="1816" h="403" extrusionOk="0">
                  <a:moveTo>
                    <a:pt x="264" y="0"/>
                  </a:moveTo>
                  <a:cubicBezTo>
                    <a:pt x="1" y="0"/>
                    <a:pt x="1" y="402"/>
                    <a:pt x="264" y="402"/>
                  </a:cubicBezTo>
                  <a:cubicBezTo>
                    <a:pt x="269" y="402"/>
                    <a:pt x="273" y="402"/>
                    <a:pt x="278" y="402"/>
                  </a:cubicBezTo>
                  <a:lnTo>
                    <a:pt x="1562" y="402"/>
                  </a:lnTo>
                  <a:cubicBezTo>
                    <a:pt x="1815" y="388"/>
                    <a:pt x="1815" y="11"/>
                    <a:pt x="1562" y="1"/>
                  </a:cubicBezTo>
                  <a:lnTo>
                    <a:pt x="278" y="1"/>
                  </a:lnTo>
                  <a:cubicBezTo>
                    <a:pt x="273" y="0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6357070" y="1659390"/>
              <a:ext cx="46069" cy="10489"/>
            </a:xfrm>
            <a:custGeom>
              <a:avLst/>
              <a:gdLst/>
              <a:ahLst/>
              <a:cxnLst/>
              <a:rect l="l" t="t" r="r" b="b"/>
              <a:pathLst>
                <a:path w="1770" h="403" extrusionOk="0">
                  <a:moveTo>
                    <a:pt x="1574" y="0"/>
                  </a:moveTo>
                  <a:cubicBezTo>
                    <a:pt x="1570" y="0"/>
                    <a:pt x="1566" y="0"/>
                    <a:pt x="1562" y="1"/>
                  </a:cubicBezTo>
                  <a:lnTo>
                    <a:pt x="277" y="1"/>
                  </a:lnTo>
                  <a:cubicBezTo>
                    <a:pt x="273" y="0"/>
                    <a:pt x="268" y="0"/>
                    <a:pt x="264" y="0"/>
                  </a:cubicBezTo>
                  <a:cubicBezTo>
                    <a:pt x="0" y="0"/>
                    <a:pt x="0" y="402"/>
                    <a:pt x="264" y="402"/>
                  </a:cubicBezTo>
                  <a:cubicBezTo>
                    <a:pt x="268" y="402"/>
                    <a:pt x="273" y="402"/>
                    <a:pt x="277" y="402"/>
                  </a:cubicBezTo>
                  <a:lnTo>
                    <a:pt x="1562" y="402"/>
                  </a:lnTo>
                  <a:cubicBezTo>
                    <a:pt x="1564" y="402"/>
                    <a:pt x="1566" y="402"/>
                    <a:pt x="1568" y="402"/>
                  </a:cubicBezTo>
                  <a:cubicBezTo>
                    <a:pt x="1678" y="402"/>
                    <a:pt x="1769" y="312"/>
                    <a:pt x="1769" y="201"/>
                  </a:cubicBezTo>
                  <a:cubicBezTo>
                    <a:pt x="1769" y="89"/>
                    <a:pt x="1681" y="0"/>
                    <a:pt x="157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6123525" y="1704001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0"/>
                  </a:moveTo>
                  <a:cubicBezTo>
                    <a:pt x="0" y="11"/>
                    <a:pt x="0" y="387"/>
                    <a:pt x="257" y="401"/>
                  </a:cubicBezTo>
                  <a:lnTo>
                    <a:pt x="1541" y="401"/>
                  </a:lnTo>
                  <a:cubicBezTo>
                    <a:pt x="1795" y="387"/>
                    <a:pt x="1795" y="11"/>
                    <a:pt x="1541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6279014" y="1703975"/>
              <a:ext cx="46095" cy="10489"/>
            </a:xfrm>
            <a:custGeom>
              <a:avLst/>
              <a:gdLst/>
              <a:ahLst/>
              <a:cxnLst/>
              <a:rect l="l" t="t" r="r" b="b"/>
              <a:pathLst>
                <a:path w="1771" h="403" extrusionOk="0">
                  <a:moveTo>
                    <a:pt x="1575" y="1"/>
                  </a:moveTo>
                  <a:cubicBezTo>
                    <a:pt x="1571" y="1"/>
                    <a:pt x="1567" y="1"/>
                    <a:pt x="1563" y="1"/>
                  </a:cubicBezTo>
                  <a:lnTo>
                    <a:pt x="279" y="1"/>
                  </a:lnTo>
                  <a:cubicBezTo>
                    <a:pt x="274" y="1"/>
                    <a:pt x="270" y="1"/>
                    <a:pt x="265" y="1"/>
                  </a:cubicBezTo>
                  <a:cubicBezTo>
                    <a:pt x="1" y="1"/>
                    <a:pt x="2" y="402"/>
                    <a:pt x="268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2"/>
                  </a:cubicBezTo>
                  <a:cubicBezTo>
                    <a:pt x="1770" y="90"/>
                    <a:pt x="1682" y="1"/>
                    <a:pt x="1575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6123525" y="1748586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6200983" y="1748586"/>
              <a:ext cx="47292" cy="10463"/>
            </a:xfrm>
            <a:custGeom>
              <a:avLst/>
              <a:gdLst/>
              <a:ahLst/>
              <a:cxnLst/>
              <a:rect l="l" t="t" r="r" b="b"/>
              <a:pathLst>
                <a:path w="1817" h="402" extrusionOk="0">
                  <a:moveTo>
                    <a:pt x="265" y="0"/>
                  </a:moveTo>
                  <a:cubicBezTo>
                    <a:pt x="1" y="0"/>
                    <a:pt x="2" y="402"/>
                    <a:pt x="269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816" y="388"/>
                    <a:pt x="1816" y="11"/>
                    <a:pt x="1563" y="1"/>
                  </a:cubicBezTo>
                  <a:lnTo>
                    <a:pt x="279" y="1"/>
                  </a:lnTo>
                  <a:cubicBezTo>
                    <a:pt x="274" y="0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6357044" y="1748586"/>
              <a:ext cx="46095" cy="10463"/>
            </a:xfrm>
            <a:custGeom>
              <a:avLst/>
              <a:gdLst/>
              <a:ahLst/>
              <a:cxnLst/>
              <a:rect l="l" t="t" r="r" b="b"/>
              <a:pathLst>
                <a:path w="1771" h="402" extrusionOk="0">
                  <a:moveTo>
                    <a:pt x="1575" y="0"/>
                  </a:moveTo>
                  <a:cubicBezTo>
                    <a:pt x="1571" y="0"/>
                    <a:pt x="1567" y="0"/>
                    <a:pt x="1563" y="1"/>
                  </a:cubicBezTo>
                  <a:lnTo>
                    <a:pt x="278" y="1"/>
                  </a:lnTo>
                  <a:cubicBezTo>
                    <a:pt x="274" y="0"/>
                    <a:pt x="269" y="0"/>
                    <a:pt x="265" y="0"/>
                  </a:cubicBezTo>
                  <a:cubicBezTo>
                    <a:pt x="0" y="0"/>
                    <a:pt x="1" y="402"/>
                    <a:pt x="268" y="402"/>
                  </a:cubicBezTo>
                  <a:cubicBezTo>
                    <a:pt x="272" y="402"/>
                    <a:pt x="275" y="402"/>
                    <a:pt x="278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1"/>
                  </a:cubicBezTo>
                  <a:cubicBezTo>
                    <a:pt x="1770" y="89"/>
                    <a:pt x="1682" y="0"/>
                    <a:pt x="157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6201009" y="1793171"/>
              <a:ext cx="47266" cy="10411"/>
            </a:xfrm>
            <a:custGeom>
              <a:avLst/>
              <a:gdLst/>
              <a:ahLst/>
              <a:cxnLst/>
              <a:rect l="l" t="t" r="r" b="b"/>
              <a:pathLst>
                <a:path w="1816" h="400" extrusionOk="0">
                  <a:moveTo>
                    <a:pt x="264" y="1"/>
                  </a:move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815" y="388"/>
                    <a:pt x="1815" y="12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627904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635707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ubicBezTo>
                    <a:pt x="0" y="1"/>
                    <a:pt x="0" y="399"/>
                    <a:pt x="264" y="399"/>
                  </a:cubicBezTo>
                  <a:cubicBezTo>
                    <a:pt x="268" y="399"/>
                    <a:pt x="273" y="399"/>
                    <a:pt x="277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6200749" y="1692939"/>
              <a:ext cx="47995" cy="32638"/>
            </a:xfrm>
            <a:custGeom>
              <a:avLst/>
              <a:gdLst/>
              <a:ahLst/>
              <a:cxnLst/>
              <a:rect l="l" t="t" r="r" b="b"/>
              <a:pathLst>
                <a:path w="1844" h="1254" extrusionOk="0">
                  <a:moveTo>
                    <a:pt x="1564" y="0"/>
                  </a:moveTo>
                  <a:cubicBezTo>
                    <a:pt x="1520" y="0"/>
                    <a:pt x="1474" y="17"/>
                    <a:pt x="1431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89" y="420"/>
                  </a:cubicBezTo>
                  <a:cubicBezTo>
                    <a:pt x="133" y="420"/>
                    <a:pt x="0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6" y="1254"/>
                    <a:pt x="817" y="1234"/>
                    <a:pt x="858" y="1196"/>
                  </a:cubicBezTo>
                  <a:lnTo>
                    <a:pt x="1713" y="337"/>
                  </a:lnTo>
                  <a:cubicBezTo>
                    <a:pt x="1844" y="193"/>
                    <a:pt x="1715" y="0"/>
                    <a:pt x="15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6356784" y="1692939"/>
              <a:ext cx="48021" cy="32638"/>
            </a:xfrm>
            <a:custGeom>
              <a:avLst/>
              <a:gdLst/>
              <a:ahLst/>
              <a:cxnLst/>
              <a:rect l="l" t="t" r="r" b="b"/>
              <a:pathLst>
                <a:path w="1845" h="1254" extrusionOk="0">
                  <a:moveTo>
                    <a:pt x="1563" y="0"/>
                  </a:moveTo>
                  <a:cubicBezTo>
                    <a:pt x="1518" y="0"/>
                    <a:pt x="1471" y="17"/>
                    <a:pt x="1428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90" y="420"/>
                  </a:cubicBezTo>
                  <a:cubicBezTo>
                    <a:pt x="134" y="420"/>
                    <a:pt x="1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5" y="1254"/>
                    <a:pt x="816" y="1234"/>
                    <a:pt x="855" y="1196"/>
                  </a:cubicBezTo>
                  <a:lnTo>
                    <a:pt x="1713" y="337"/>
                  </a:lnTo>
                  <a:cubicBezTo>
                    <a:pt x="1844" y="193"/>
                    <a:pt x="1716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6278780" y="1737472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1" y="1"/>
                  </a:moveTo>
                  <a:cubicBezTo>
                    <a:pt x="1517" y="1"/>
                    <a:pt x="1470" y="17"/>
                    <a:pt x="1428" y="55"/>
                  </a:cubicBezTo>
                  <a:lnTo>
                    <a:pt x="1431" y="58"/>
                  </a:lnTo>
                  <a:lnTo>
                    <a:pt x="713" y="772"/>
                  </a:lnTo>
                  <a:lnTo>
                    <a:pt x="428" y="484"/>
                  </a:lnTo>
                  <a:cubicBezTo>
                    <a:pt x="384" y="440"/>
                    <a:pt x="335" y="421"/>
                    <a:pt x="288" y="421"/>
                  </a:cubicBezTo>
                  <a:cubicBezTo>
                    <a:pt x="133" y="421"/>
                    <a:pt x="0" y="623"/>
                    <a:pt x="143" y="769"/>
                  </a:cubicBezTo>
                  <a:lnTo>
                    <a:pt x="573" y="1195"/>
                  </a:lnTo>
                  <a:cubicBezTo>
                    <a:pt x="611" y="1233"/>
                    <a:pt x="662" y="1253"/>
                    <a:pt x="713" y="1253"/>
                  </a:cubicBezTo>
                  <a:cubicBezTo>
                    <a:pt x="764" y="1253"/>
                    <a:pt x="815" y="1233"/>
                    <a:pt x="854" y="1195"/>
                  </a:cubicBezTo>
                  <a:lnTo>
                    <a:pt x="1713" y="340"/>
                  </a:lnTo>
                  <a:cubicBezTo>
                    <a:pt x="1844" y="192"/>
                    <a:pt x="1714" y="1"/>
                    <a:pt x="156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6122745" y="1782110"/>
              <a:ext cx="47969" cy="32665"/>
            </a:xfrm>
            <a:custGeom>
              <a:avLst/>
              <a:gdLst/>
              <a:ahLst/>
              <a:cxnLst/>
              <a:rect l="l" t="t" r="r" b="b"/>
              <a:pathLst>
                <a:path w="1843" h="1255" extrusionOk="0">
                  <a:moveTo>
                    <a:pt x="1563" y="1"/>
                  </a:moveTo>
                  <a:cubicBezTo>
                    <a:pt x="1518" y="1"/>
                    <a:pt x="1470" y="17"/>
                    <a:pt x="1427" y="57"/>
                  </a:cubicBezTo>
                  <a:lnTo>
                    <a:pt x="1431" y="57"/>
                  </a:lnTo>
                  <a:lnTo>
                    <a:pt x="713" y="771"/>
                  </a:lnTo>
                  <a:lnTo>
                    <a:pt x="428" y="486"/>
                  </a:lnTo>
                  <a:cubicBezTo>
                    <a:pt x="383" y="441"/>
                    <a:pt x="334" y="423"/>
                    <a:pt x="286" y="423"/>
                  </a:cubicBezTo>
                  <a:cubicBezTo>
                    <a:pt x="132" y="423"/>
                    <a:pt x="0" y="622"/>
                    <a:pt x="143" y="767"/>
                  </a:cubicBezTo>
                  <a:lnTo>
                    <a:pt x="572" y="1197"/>
                  </a:lnTo>
                  <a:cubicBezTo>
                    <a:pt x="611" y="1235"/>
                    <a:pt x="662" y="1255"/>
                    <a:pt x="713" y="1255"/>
                  </a:cubicBezTo>
                  <a:cubicBezTo>
                    <a:pt x="764" y="1255"/>
                    <a:pt x="815" y="1235"/>
                    <a:pt x="854" y="1197"/>
                  </a:cubicBezTo>
                  <a:lnTo>
                    <a:pt x="1712" y="338"/>
                  </a:lnTo>
                  <a:cubicBezTo>
                    <a:pt x="1843" y="191"/>
                    <a:pt x="1715" y="1"/>
                    <a:pt x="1563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6278780" y="1648380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3" y="0"/>
                  </a:moveTo>
                  <a:cubicBezTo>
                    <a:pt x="1519" y="0"/>
                    <a:pt x="1473" y="16"/>
                    <a:pt x="1431" y="54"/>
                  </a:cubicBezTo>
                  <a:lnTo>
                    <a:pt x="713" y="768"/>
                  </a:lnTo>
                  <a:lnTo>
                    <a:pt x="428" y="483"/>
                  </a:lnTo>
                  <a:cubicBezTo>
                    <a:pt x="384" y="439"/>
                    <a:pt x="334" y="420"/>
                    <a:pt x="287" y="420"/>
                  </a:cubicBezTo>
                  <a:cubicBezTo>
                    <a:pt x="132" y="420"/>
                    <a:pt x="1" y="619"/>
                    <a:pt x="143" y="765"/>
                  </a:cubicBezTo>
                  <a:lnTo>
                    <a:pt x="573" y="1194"/>
                  </a:lnTo>
                  <a:cubicBezTo>
                    <a:pt x="611" y="1233"/>
                    <a:pt x="662" y="1252"/>
                    <a:pt x="714" y="1252"/>
                  </a:cubicBezTo>
                  <a:cubicBezTo>
                    <a:pt x="765" y="1252"/>
                    <a:pt x="817" y="1233"/>
                    <a:pt x="858" y="1194"/>
                  </a:cubicBezTo>
                  <a:lnTo>
                    <a:pt x="1713" y="339"/>
                  </a:lnTo>
                  <a:cubicBezTo>
                    <a:pt x="1844" y="192"/>
                    <a:pt x="1714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82" name="Google Shape;68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871" y="1481025"/>
            <a:ext cx="3250573" cy="322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27"/>
          <p:cNvSpPr txBox="1"/>
          <p:nvPr/>
        </p:nvSpPr>
        <p:spPr>
          <a:xfrm>
            <a:off x="1386018" y="402500"/>
            <a:ext cx="2994600" cy="450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1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Diciembre</a:t>
            </a: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8470"/>
        </a:solid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8"/>
          <p:cNvSpPr/>
          <p:nvPr/>
        </p:nvSpPr>
        <p:spPr>
          <a:xfrm>
            <a:off x="-655825" y="2583821"/>
            <a:ext cx="75703" cy="6593"/>
          </a:xfrm>
          <a:custGeom>
            <a:avLst/>
            <a:gdLst/>
            <a:ahLst/>
            <a:cxnLst/>
            <a:rect l="l" t="t" r="r" b="b"/>
            <a:pathLst>
              <a:path w="666" h="58" extrusionOk="0">
                <a:moveTo>
                  <a:pt x="31" y="0"/>
                </a:moveTo>
                <a:cubicBezTo>
                  <a:pt x="1" y="0"/>
                  <a:pt x="1" y="0"/>
                  <a:pt x="1" y="28"/>
                </a:cubicBezTo>
                <a:cubicBezTo>
                  <a:pt x="1" y="58"/>
                  <a:pt x="1" y="58"/>
                  <a:pt x="31" y="58"/>
                </a:cubicBezTo>
                <a:lnTo>
                  <a:pt x="635" y="58"/>
                </a:lnTo>
                <a:cubicBezTo>
                  <a:pt x="665" y="58"/>
                  <a:pt x="665" y="58"/>
                  <a:pt x="665" y="28"/>
                </a:cubicBezTo>
                <a:cubicBezTo>
                  <a:pt x="665" y="0"/>
                  <a:pt x="665" y="0"/>
                  <a:pt x="6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8"/>
          <p:cNvSpPr/>
          <p:nvPr/>
        </p:nvSpPr>
        <p:spPr>
          <a:xfrm>
            <a:off x="-622975" y="2547561"/>
            <a:ext cx="10003" cy="78772"/>
          </a:xfrm>
          <a:custGeom>
            <a:avLst/>
            <a:gdLst/>
            <a:ahLst/>
            <a:cxnLst/>
            <a:rect l="l" t="t" r="r" b="b"/>
            <a:pathLst>
              <a:path w="88" h="693" extrusionOk="0">
                <a:moveTo>
                  <a:pt x="30" y="1"/>
                </a:moveTo>
                <a:lnTo>
                  <a:pt x="0" y="31"/>
                </a:lnTo>
                <a:lnTo>
                  <a:pt x="0" y="635"/>
                </a:lnTo>
                <a:cubicBezTo>
                  <a:pt x="0" y="665"/>
                  <a:pt x="30" y="693"/>
                  <a:pt x="30" y="693"/>
                </a:cubicBezTo>
                <a:cubicBezTo>
                  <a:pt x="58" y="693"/>
                  <a:pt x="88" y="665"/>
                  <a:pt x="88" y="635"/>
                </a:cubicBezTo>
                <a:lnTo>
                  <a:pt x="88" y="31"/>
                </a:lnTo>
                <a:cubicBezTo>
                  <a:pt x="88" y="31"/>
                  <a:pt x="58" y="1"/>
                  <a:pt x="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8"/>
          <p:cNvSpPr/>
          <p:nvPr/>
        </p:nvSpPr>
        <p:spPr>
          <a:xfrm>
            <a:off x="-121776" y="1078952"/>
            <a:ext cx="90625" cy="90625"/>
          </a:xfrm>
          <a:custGeom>
            <a:avLst/>
            <a:gdLst/>
            <a:ahLst/>
            <a:cxnLst/>
            <a:rect l="l" t="t" r="r" b="b"/>
            <a:pathLst>
              <a:path w="894" h="894" extrusionOk="0">
                <a:moveTo>
                  <a:pt x="893" y="432"/>
                </a:moveTo>
                <a:lnTo>
                  <a:pt x="893" y="432"/>
                </a:lnTo>
                <a:cubicBezTo>
                  <a:pt x="893" y="453"/>
                  <a:pt x="892" y="474"/>
                  <a:pt x="889" y="494"/>
                </a:cubicBezTo>
                <a:lnTo>
                  <a:pt x="889" y="494"/>
                </a:lnTo>
                <a:cubicBezTo>
                  <a:pt x="892" y="474"/>
                  <a:pt x="893" y="454"/>
                  <a:pt x="893" y="432"/>
                </a:cubicBezTo>
                <a:close/>
                <a:moveTo>
                  <a:pt x="462" y="1"/>
                </a:moveTo>
                <a:cubicBezTo>
                  <a:pt x="201" y="1"/>
                  <a:pt x="0" y="201"/>
                  <a:pt x="0" y="432"/>
                </a:cubicBezTo>
                <a:cubicBezTo>
                  <a:pt x="0" y="693"/>
                  <a:pt x="201" y="893"/>
                  <a:pt x="462" y="893"/>
                </a:cubicBezTo>
                <a:cubicBezTo>
                  <a:pt x="674" y="893"/>
                  <a:pt x="860" y="724"/>
                  <a:pt x="889" y="494"/>
                </a:cubicBezTo>
                <a:lnTo>
                  <a:pt x="889" y="494"/>
                </a:lnTo>
                <a:cubicBezTo>
                  <a:pt x="875" y="603"/>
                  <a:pt x="822" y="676"/>
                  <a:pt x="750" y="750"/>
                </a:cubicBezTo>
                <a:cubicBezTo>
                  <a:pt x="662" y="836"/>
                  <a:pt x="577" y="866"/>
                  <a:pt x="462" y="866"/>
                </a:cubicBezTo>
                <a:cubicBezTo>
                  <a:pt x="316" y="866"/>
                  <a:pt x="231" y="836"/>
                  <a:pt x="143" y="750"/>
                </a:cubicBezTo>
                <a:cubicBezTo>
                  <a:pt x="58" y="663"/>
                  <a:pt x="28" y="577"/>
                  <a:pt x="28" y="432"/>
                </a:cubicBezTo>
                <a:cubicBezTo>
                  <a:pt x="28" y="317"/>
                  <a:pt x="58" y="231"/>
                  <a:pt x="143" y="144"/>
                </a:cubicBezTo>
                <a:cubicBezTo>
                  <a:pt x="231" y="58"/>
                  <a:pt x="316" y="28"/>
                  <a:pt x="462" y="28"/>
                </a:cubicBezTo>
                <a:cubicBezTo>
                  <a:pt x="577" y="28"/>
                  <a:pt x="662" y="58"/>
                  <a:pt x="750" y="144"/>
                </a:cubicBezTo>
                <a:cubicBezTo>
                  <a:pt x="835" y="231"/>
                  <a:pt x="893" y="317"/>
                  <a:pt x="893" y="432"/>
                </a:cubicBezTo>
                <a:cubicBezTo>
                  <a:pt x="893" y="201"/>
                  <a:pt x="692" y="1"/>
                  <a:pt x="4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8"/>
          <p:cNvSpPr/>
          <p:nvPr/>
        </p:nvSpPr>
        <p:spPr>
          <a:xfrm>
            <a:off x="5273732" y="4445741"/>
            <a:ext cx="3384846" cy="114041"/>
          </a:xfrm>
          <a:custGeom>
            <a:avLst/>
            <a:gdLst/>
            <a:ahLst/>
            <a:cxnLst/>
            <a:rect l="l" t="t" r="r" b="b"/>
            <a:pathLst>
              <a:path w="33391" h="1125" extrusionOk="0">
                <a:moveTo>
                  <a:pt x="2480" y="1"/>
                </a:moveTo>
                <a:cubicBezTo>
                  <a:pt x="896" y="116"/>
                  <a:pt x="1" y="231"/>
                  <a:pt x="1" y="374"/>
                </a:cubicBezTo>
                <a:cubicBezTo>
                  <a:pt x="1" y="808"/>
                  <a:pt x="7470" y="1124"/>
                  <a:pt x="16697" y="1124"/>
                </a:cubicBezTo>
                <a:cubicBezTo>
                  <a:pt x="25924" y="1124"/>
                  <a:pt x="33391" y="808"/>
                  <a:pt x="33391" y="374"/>
                </a:cubicBezTo>
                <a:cubicBezTo>
                  <a:pt x="33391" y="231"/>
                  <a:pt x="32498" y="116"/>
                  <a:pt x="30911" y="1"/>
                </a:cubicBezTo>
                <a:cubicBezTo>
                  <a:pt x="30796" y="58"/>
                  <a:pt x="30653" y="116"/>
                  <a:pt x="30480" y="116"/>
                </a:cubicBezTo>
                <a:lnTo>
                  <a:pt x="2914" y="116"/>
                </a:lnTo>
                <a:cubicBezTo>
                  <a:pt x="2769" y="116"/>
                  <a:pt x="2626" y="58"/>
                  <a:pt x="2480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8"/>
          <p:cNvSpPr/>
          <p:nvPr/>
        </p:nvSpPr>
        <p:spPr>
          <a:xfrm>
            <a:off x="5460310" y="748089"/>
            <a:ext cx="3005144" cy="3720988"/>
          </a:xfrm>
          <a:custGeom>
            <a:avLst/>
            <a:gdLst/>
            <a:ahLst/>
            <a:cxnLst/>
            <a:rect l="l" t="t" r="r" b="b"/>
            <a:pathLst>
              <a:path w="28723" h="35565" extrusionOk="0">
                <a:moveTo>
                  <a:pt x="319" y="1"/>
                </a:moveTo>
                <a:cubicBezTo>
                  <a:pt x="144" y="1"/>
                  <a:pt x="1" y="144"/>
                  <a:pt x="1" y="318"/>
                </a:cubicBezTo>
                <a:lnTo>
                  <a:pt x="1" y="35236"/>
                </a:lnTo>
                <a:cubicBezTo>
                  <a:pt x="1" y="35421"/>
                  <a:pt x="144" y="35565"/>
                  <a:pt x="319" y="35565"/>
                </a:cubicBezTo>
                <a:lnTo>
                  <a:pt x="28405" y="35565"/>
                </a:lnTo>
                <a:cubicBezTo>
                  <a:pt x="28579" y="35565"/>
                  <a:pt x="28723" y="35421"/>
                  <a:pt x="28723" y="35236"/>
                </a:cubicBezTo>
                <a:lnTo>
                  <a:pt x="28723" y="318"/>
                </a:lnTo>
                <a:cubicBezTo>
                  <a:pt x="28723" y="144"/>
                  <a:pt x="28579" y="1"/>
                  <a:pt x="2840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8"/>
          <p:cNvSpPr/>
          <p:nvPr/>
        </p:nvSpPr>
        <p:spPr>
          <a:xfrm>
            <a:off x="5723337" y="1258973"/>
            <a:ext cx="2478148" cy="2478148"/>
          </a:xfrm>
          <a:custGeom>
            <a:avLst/>
            <a:gdLst/>
            <a:ahLst/>
            <a:cxnLst/>
            <a:rect l="l" t="t" r="r" b="b"/>
            <a:pathLst>
              <a:path w="23686" h="23686" extrusionOk="0">
                <a:moveTo>
                  <a:pt x="0" y="0"/>
                </a:moveTo>
                <a:lnTo>
                  <a:pt x="0" y="23686"/>
                </a:lnTo>
                <a:lnTo>
                  <a:pt x="23685" y="23686"/>
                </a:lnTo>
                <a:lnTo>
                  <a:pt x="23685" y="0"/>
                </a:lnTo>
                <a:close/>
              </a:path>
            </a:pathLst>
          </a:cu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8"/>
          <p:cNvSpPr/>
          <p:nvPr/>
        </p:nvSpPr>
        <p:spPr>
          <a:xfrm>
            <a:off x="5676047" y="1297580"/>
            <a:ext cx="2487878" cy="2487878"/>
          </a:xfrm>
          <a:custGeom>
            <a:avLst/>
            <a:gdLst/>
            <a:ahLst/>
            <a:cxnLst/>
            <a:rect l="l" t="t" r="r" b="b"/>
            <a:pathLst>
              <a:path w="23779" h="23779" extrusionOk="0">
                <a:moveTo>
                  <a:pt x="23686" y="83"/>
                </a:moveTo>
                <a:lnTo>
                  <a:pt x="23686" y="23686"/>
                </a:lnTo>
                <a:lnTo>
                  <a:pt x="93" y="23686"/>
                </a:lnTo>
                <a:lnTo>
                  <a:pt x="93" y="83"/>
                </a:lnTo>
                <a:close/>
                <a:moveTo>
                  <a:pt x="1" y="1"/>
                </a:moveTo>
                <a:lnTo>
                  <a:pt x="1" y="23779"/>
                </a:lnTo>
                <a:lnTo>
                  <a:pt x="23779" y="23779"/>
                </a:lnTo>
                <a:lnTo>
                  <a:pt x="23779" y="1"/>
                </a:lnTo>
                <a:close/>
              </a:path>
            </a:pathLst>
          </a:custGeom>
          <a:solidFill>
            <a:srgbClr val="0032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8"/>
          <p:cNvSpPr/>
          <p:nvPr/>
        </p:nvSpPr>
        <p:spPr>
          <a:xfrm>
            <a:off x="5723337" y="892995"/>
            <a:ext cx="240428" cy="240428"/>
          </a:xfrm>
          <a:custGeom>
            <a:avLst/>
            <a:gdLst/>
            <a:ahLst/>
            <a:cxnLst/>
            <a:rect l="l" t="t" r="r" b="b"/>
            <a:pathLst>
              <a:path w="2298" h="2298" extrusionOk="0">
                <a:moveTo>
                  <a:pt x="1149" y="0"/>
                </a:moveTo>
                <a:cubicBezTo>
                  <a:pt x="513" y="0"/>
                  <a:pt x="0" y="513"/>
                  <a:pt x="0" y="1149"/>
                </a:cubicBezTo>
                <a:cubicBezTo>
                  <a:pt x="0" y="1559"/>
                  <a:pt x="215" y="1919"/>
                  <a:pt x="543" y="2124"/>
                </a:cubicBezTo>
                <a:cubicBezTo>
                  <a:pt x="718" y="2236"/>
                  <a:pt x="923" y="2298"/>
                  <a:pt x="1149" y="2298"/>
                </a:cubicBezTo>
                <a:cubicBezTo>
                  <a:pt x="1375" y="2298"/>
                  <a:pt x="1580" y="2236"/>
                  <a:pt x="1754" y="2124"/>
                </a:cubicBezTo>
                <a:cubicBezTo>
                  <a:pt x="2082" y="1919"/>
                  <a:pt x="2298" y="1559"/>
                  <a:pt x="2298" y="1149"/>
                </a:cubicBezTo>
                <a:cubicBezTo>
                  <a:pt x="2298" y="513"/>
                  <a:pt x="1785" y="0"/>
                  <a:pt x="1149" y="0"/>
                </a:cubicBezTo>
                <a:close/>
              </a:path>
            </a:pathLst>
          </a:custGeom>
          <a:solidFill>
            <a:srgbClr val="020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8"/>
          <p:cNvSpPr/>
          <p:nvPr/>
        </p:nvSpPr>
        <p:spPr>
          <a:xfrm>
            <a:off x="5804840" y="947714"/>
            <a:ext cx="77422" cy="78469"/>
          </a:xfrm>
          <a:custGeom>
            <a:avLst/>
            <a:gdLst/>
            <a:ahLst/>
            <a:cxnLst/>
            <a:rect l="l" t="t" r="r" b="b"/>
            <a:pathLst>
              <a:path w="740" h="750" extrusionOk="0">
                <a:moveTo>
                  <a:pt x="370" y="1"/>
                </a:moveTo>
                <a:cubicBezTo>
                  <a:pt x="165" y="1"/>
                  <a:pt x="1" y="165"/>
                  <a:pt x="1" y="370"/>
                </a:cubicBezTo>
                <a:cubicBezTo>
                  <a:pt x="1" y="575"/>
                  <a:pt x="165" y="749"/>
                  <a:pt x="370" y="749"/>
                </a:cubicBezTo>
                <a:cubicBezTo>
                  <a:pt x="575" y="749"/>
                  <a:pt x="739" y="575"/>
                  <a:pt x="739" y="370"/>
                </a:cubicBezTo>
                <a:cubicBezTo>
                  <a:pt x="739" y="165"/>
                  <a:pt x="575" y="1"/>
                  <a:pt x="3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8"/>
          <p:cNvSpPr/>
          <p:nvPr/>
        </p:nvSpPr>
        <p:spPr>
          <a:xfrm>
            <a:off x="5780149" y="1037901"/>
            <a:ext cx="126701" cy="104102"/>
          </a:xfrm>
          <a:custGeom>
            <a:avLst/>
            <a:gdLst/>
            <a:ahLst/>
            <a:cxnLst/>
            <a:rect l="l" t="t" r="r" b="b"/>
            <a:pathLst>
              <a:path w="1211" h="995" extrusionOk="0">
                <a:moveTo>
                  <a:pt x="319" y="0"/>
                </a:moveTo>
                <a:cubicBezTo>
                  <a:pt x="52" y="21"/>
                  <a:pt x="11" y="482"/>
                  <a:pt x="0" y="739"/>
                </a:cubicBezTo>
                <a:cubicBezTo>
                  <a:pt x="175" y="851"/>
                  <a:pt x="349" y="995"/>
                  <a:pt x="565" y="995"/>
                </a:cubicBezTo>
                <a:cubicBezTo>
                  <a:pt x="791" y="995"/>
                  <a:pt x="1037" y="851"/>
                  <a:pt x="1211" y="739"/>
                </a:cubicBezTo>
                <a:cubicBezTo>
                  <a:pt x="1201" y="482"/>
                  <a:pt x="1160" y="31"/>
                  <a:pt x="89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8"/>
          <p:cNvSpPr/>
          <p:nvPr/>
        </p:nvSpPr>
        <p:spPr>
          <a:xfrm>
            <a:off x="6038782" y="1462050"/>
            <a:ext cx="216992" cy="37874"/>
          </a:xfrm>
          <a:custGeom>
            <a:avLst/>
            <a:gdLst/>
            <a:ahLst/>
            <a:cxnLst/>
            <a:rect l="l" t="t" r="r" b="b"/>
            <a:pathLst>
              <a:path w="2074" h="362" extrusionOk="0">
                <a:moveTo>
                  <a:pt x="108" y="0"/>
                </a:moveTo>
                <a:cubicBezTo>
                  <a:pt x="73" y="0"/>
                  <a:pt x="36" y="19"/>
                  <a:pt x="21" y="49"/>
                </a:cubicBezTo>
                <a:cubicBezTo>
                  <a:pt x="1" y="90"/>
                  <a:pt x="21" y="152"/>
                  <a:pt x="62" y="173"/>
                </a:cubicBezTo>
                <a:lnTo>
                  <a:pt x="432" y="347"/>
                </a:lnTo>
                <a:cubicBezTo>
                  <a:pt x="447" y="357"/>
                  <a:pt x="462" y="362"/>
                  <a:pt x="476" y="362"/>
                </a:cubicBezTo>
                <a:cubicBezTo>
                  <a:pt x="491" y="362"/>
                  <a:pt x="504" y="357"/>
                  <a:pt x="514" y="347"/>
                </a:cubicBezTo>
                <a:lnTo>
                  <a:pt x="852" y="193"/>
                </a:lnTo>
                <a:lnTo>
                  <a:pt x="1180" y="347"/>
                </a:lnTo>
                <a:cubicBezTo>
                  <a:pt x="1190" y="357"/>
                  <a:pt x="1203" y="362"/>
                  <a:pt x="1218" y="362"/>
                </a:cubicBezTo>
                <a:cubicBezTo>
                  <a:pt x="1232" y="362"/>
                  <a:pt x="1247" y="357"/>
                  <a:pt x="1262" y="347"/>
                </a:cubicBezTo>
                <a:lnTo>
                  <a:pt x="1590" y="193"/>
                </a:lnTo>
                <a:lnTo>
                  <a:pt x="1929" y="347"/>
                </a:lnTo>
                <a:cubicBezTo>
                  <a:pt x="1939" y="357"/>
                  <a:pt x="1950" y="357"/>
                  <a:pt x="1960" y="357"/>
                </a:cubicBezTo>
                <a:cubicBezTo>
                  <a:pt x="2001" y="357"/>
                  <a:pt x="2032" y="347"/>
                  <a:pt x="2042" y="306"/>
                </a:cubicBezTo>
                <a:cubicBezTo>
                  <a:pt x="2073" y="264"/>
                  <a:pt x="2052" y="214"/>
                  <a:pt x="2001" y="193"/>
                </a:cubicBezTo>
                <a:lnTo>
                  <a:pt x="1632" y="8"/>
                </a:lnTo>
                <a:cubicBezTo>
                  <a:pt x="1621" y="3"/>
                  <a:pt x="1609" y="0"/>
                  <a:pt x="1594" y="0"/>
                </a:cubicBezTo>
                <a:cubicBezTo>
                  <a:pt x="1580" y="0"/>
                  <a:pt x="1565" y="3"/>
                  <a:pt x="1549" y="8"/>
                </a:cubicBezTo>
                <a:lnTo>
                  <a:pt x="1221" y="173"/>
                </a:lnTo>
                <a:lnTo>
                  <a:pt x="883" y="8"/>
                </a:lnTo>
                <a:cubicBezTo>
                  <a:pt x="873" y="3"/>
                  <a:pt x="860" y="0"/>
                  <a:pt x="847" y="0"/>
                </a:cubicBezTo>
                <a:cubicBezTo>
                  <a:pt x="834" y="0"/>
                  <a:pt x="821" y="3"/>
                  <a:pt x="811" y="8"/>
                </a:cubicBezTo>
                <a:lnTo>
                  <a:pt x="473" y="173"/>
                </a:lnTo>
                <a:lnTo>
                  <a:pt x="145" y="8"/>
                </a:lnTo>
                <a:cubicBezTo>
                  <a:pt x="134" y="3"/>
                  <a:pt x="121" y="0"/>
                  <a:pt x="108" y="0"/>
                </a:cubicBezTo>
                <a:close/>
              </a:path>
            </a:pathLst>
          </a:custGeom>
          <a:solidFill>
            <a:srgbClr val="FC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8"/>
          <p:cNvSpPr/>
          <p:nvPr/>
        </p:nvSpPr>
        <p:spPr>
          <a:xfrm>
            <a:off x="7807467" y="3224563"/>
            <a:ext cx="216992" cy="38188"/>
          </a:xfrm>
          <a:custGeom>
            <a:avLst/>
            <a:gdLst/>
            <a:ahLst/>
            <a:cxnLst/>
            <a:rect l="l" t="t" r="r" b="b"/>
            <a:pathLst>
              <a:path w="2074" h="365" extrusionOk="0">
                <a:moveTo>
                  <a:pt x="852" y="0"/>
                </a:moveTo>
                <a:cubicBezTo>
                  <a:pt x="839" y="0"/>
                  <a:pt x="826" y="6"/>
                  <a:pt x="811" y="16"/>
                </a:cubicBezTo>
                <a:lnTo>
                  <a:pt x="483" y="170"/>
                </a:lnTo>
                <a:lnTo>
                  <a:pt x="145" y="16"/>
                </a:lnTo>
                <a:cubicBezTo>
                  <a:pt x="131" y="6"/>
                  <a:pt x="117" y="2"/>
                  <a:pt x="103" y="2"/>
                </a:cubicBezTo>
                <a:cubicBezTo>
                  <a:pt x="74" y="2"/>
                  <a:pt x="45" y="22"/>
                  <a:pt x="31" y="57"/>
                </a:cubicBezTo>
                <a:cubicBezTo>
                  <a:pt x="1" y="98"/>
                  <a:pt x="21" y="150"/>
                  <a:pt x="72" y="170"/>
                </a:cubicBezTo>
                <a:lnTo>
                  <a:pt x="442" y="355"/>
                </a:lnTo>
                <a:cubicBezTo>
                  <a:pt x="452" y="360"/>
                  <a:pt x="465" y="362"/>
                  <a:pt x="479" y="362"/>
                </a:cubicBezTo>
                <a:cubicBezTo>
                  <a:pt x="493" y="362"/>
                  <a:pt x="508" y="360"/>
                  <a:pt x="524" y="355"/>
                </a:cubicBezTo>
                <a:lnTo>
                  <a:pt x="852" y="191"/>
                </a:lnTo>
                <a:lnTo>
                  <a:pt x="1180" y="355"/>
                </a:lnTo>
                <a:cubicBezTo>
                  <a:pt x="1196" y="360"/>
                  <a:pt x="1211" y="362"/>
                  <a:pt x="1225" y="362"/>
                </a:cubicBezTo>
                <a:cubicBezTo>
                  <a:pt x="1239" y="362"/>
                  <a:pt x="1252" y="360"/>
                  <a:pt x="1262" y="355"/>
                </a:cubicBezTo>
                <a:lnTo>
                  <a:pt x="1601" y="191"/>
                </a:lnTo>
                <a:lnTo>
                  <a:pt x="1929" y="355"/>
                </a:lnTo>
                <a:cubicBezTo>
                  <a:pt x="1939" y="365"/>
                  <a:pt x="1960" y="365"/>
                  <a:pt x="1970" y="365"/>
                </a:cubicBezTo>
                <a:cubicBezTo>
                  <a:pt x="2001" y="365"/>
                  <a:pt x="2032" y="344"/>
                  <a:pt x="2053" y="314"/>
                </a:cubicBezTo>
                <a:cubicBezTo>
                  <a:pt x="2073" y="273"/>
                  <a:pt x="2053" y="211"/>
                  <a:pt x="2011" y="191"/>
                </a:cubicBezTo>
                <a:lnTo>
                  <a:pt x="1632" y="16"/>
                </a:lnTo>
                <a:cubicBezTo>
                  <a:pt x="1621" y="6"/>
                  <a:pt x="1609" y="0"/>
                  <a:pt x="1596" y="0"/>
                </a:cubicBezTo>
                <a:cubicBezTo>
                  <a:pt x="1583" y="0"/>
                  <a:pt x="1570" y="6"/>
                  <a:pt x="1560" y="16"/>
                </a:cubicBezTo>
                <a:lnTo>
                  <a:pt x="1221" y="170"/>
                </a:lnTo>
                <a:lnTo>
                  <a:pt x="893" y="16"/>
                </a:lnTo>
                <a:cubicBezTo>
                  <a:pt x="878" y="6"/>
                  <a:pt x="865" y="0"/>
                  <a:pt x="852" y="0"/>
                </a:cubicBezTo>
                <a:close/>
              </a:path>
            </a:pathLst>
          </a:custGeom>
          <a:solidFill>
            <a:srgbClr val="FC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8"/>
          <p:cNvSpPr/>
          <p:nvPr/>
        </p:nvSpPr>
        <p:spPr>
          <a:xfrm>
            <a:off x="7745215" y="2023154"/>
            <a:ext cx="8788" cy="70936"/>
          </a:xfrm>
          <a:custGeom>
            <a:avLst/>
            <a:gdLst/>
            <a:ahLst/>
            <a:cxnLst/>
            <a:rect l="l" t="t" r="r" b="b"/>
            <a:pathLst>
              <a:path w="84" h="678" extrusionOk="0">
                <a:moveTo>
                  <a:pt x="42" y="0"/>
                </a:moveTo>
                <a:cubicBezTo>
                  <a:pt x="21" y="0"/>
                  <a:pt x="1" y="21"/>
                  <a:pt x="1" y="41"/>
                </a:cubicBezTo>
                <a:lnTo>
                  <a:pt x="1" y="636"/>
                </a:lnTo>
                <a:cubicBezTo>
                  <a:pt x="1" y="657"/>
                  <a:pt x="21" y="677"/>
                  <a:pt x="42" y="677"/>
                </a:cubicBezTo>
                <a:cubicBezTo>
                  <a:pt x="63" y="677"/>
                  <a:pt x="83" y="657"/>
                  <a:pt x="83" y="636"/>
                </a:cubicBezTo>
                <a:lnTo>
                  <a:pt x="83" y="41"/>
                </a:lnTo>
                <a:cubicBezTo>
                  <a:pt x="83" y="21"/>
                  <a:pt x="63" y="0"/>
                  <a:pt x="42" y="0"/>
                </a:cubicBezTo>
                <a:close/>
              </a:path>
            </a:pathLst>
          </a:custGeom>
          <a:solidFill>
            <a:srgbClr val="2114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8"/>
          <p:cNvSpPr/>
          <p:nvPr/>
        </p:nvSpPr>
        <p:spPr>
          <a:xfrm>
            <a:off x="5846690" y="2146507"/>
            <a:ext cx="70936" cy="9835"/>
          </a:xfrm>
          <a:custGeom>
            <a:avLst/>
            <a:gdLst/>
            <a:ahLst/>
            <a:cxnLst/>
            <a:rect l="l" t="t" r="r" b="b"/>
            <a:pathLst>
              <a:path w="678" h="94" extrusionOk="0">
                <a:moveTo>
                  <a:pt x="52" y="0"/>
                </a:moveTo>
                <a:cubicBezTo>
                  <a:pt x="21" y="0"/>
                  <a:pt x="0" y="21"/>
                  <a:pt x="0" y="41"/>
                </a:cubicBezTo>
                <a:cubicBezTo>
                  <a:pt x="0" y="73"/>
                  <a:pt x="21" y="93"/>
                  <a:pt x="52" y="93"/>
                </a:cubicBezTo>
                <a:lnTo>
                  <a:pt x="636" y="93"/>
                </a:lnTo>
                <a:cubicBezTo>
                  <a:pt x="668" y="93"/>
                  <a:pt x="677" y="73"/>
                  <a:pt x="677" y="41"/>
                </a:cubicBezTo>
                <a:cubicBezTo>
                  <a:pt x="677" y="21"/>
                  <a:pt x="668" y="0"/>
                  <a:pt x="636" y="0"/>
                </a:cubicBezTo>
                <a:close/>
              </a:path>
            </a:pathLst>
          </a:custGeom>
          <a:solidFill>
            <a:srgbClr val="2114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8"/>
          <p:cNvSpPr/>
          <p:nvPr/>
        </p:nvSpPr>
        <p:spPr>
          <a:xfrm>
            <a:off x="5877868" y="2115433"/>
            <a:ext cx="9730" cy="71982"/>
          </a:xfrm>
          <a:custGeom>
            <a:avLst/>
            <a:gdLst/>
            <a:ahLst/>
            <a:cxnLst/>
            <a:rect l="l" t="t" r="r" b="b"/>
            <a:pathLst>
              <a:path w="93" h="688" extrusionOk="0">
                <a:moveTo>
                  <a:pt x="41" y="0"/>
                </a:moveTo>
                <a:cubicBezTo>
                  <a:pt x="21" y="0"/>
                  <a:pt x="0" y="21"/>
                  <a:pt x="0" y="51"/>
                </a:cubicBezTo>
                <a:lnTo>
                  <a:pt x="0" y="636"/>
                </a:lnTo>
                <a:cubicBezTo>
                  <a:pt x="0" y="667"/>
                  <a:pt x="21" y="687"/>
                  <a:pt x="41" y="687"/>
                </a:cubicBezTo>
                <a:cubicBezTo>
                  <a:pt x="72" y="687"/>
                  <a:pt x="92" y="667"/>
                  <a:pt x="92" y="636"/>
                </a:cubicBezTo>
                <a:lnTo>
                  <a:pt x="92" y="51"/>
                </a:lnTo>
                <a:cubicBezTo>
                  <a:pt x="92" y="21"/>
                  <a:pt x="72" y="0"/>
                  <a:pt x="41" y="0"/>
                </a:cubicBezTo>
                <a:close/>
              </a:path>
            </a:pathLst>
          </a:custGeom>
          <a:solidFill>
            <a:srgbClr val="2114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8"/>
          <p:cNvSpPr/>
          <p:nvPr/>
        </p:nvSpPr>
        <p:spPr>
          <a:xfrm>
            <a:off x="6208379" y="3382861"/>
            <a:ext cx="71982" cy="9835"/>
          </a:xfrm>
          <a:custGeom>
            <a:avLst/>
            <a:gdLst/>
            <a:ahLst/>
            <a:cxnLst/>
            <a:rect l="l" t="t" r="r" b="b"/>
            <a:pathLst>
              <a:path w="688" h="94" extrusionOk="0">
                <a:moveTo>
                  <a:pt x="52" y="0"/>
                </a:moveTo>
                <a:cubicBezTo>
                  <a:pt x="21" y="0"/>
                  <a:pt x="1" y="21"/>
                  <a:pt x="1" y="42"/>
                </a:cubicBezTo>
                <a:cubicBezTo>
                  <a:pt x="1" y="73"/>
                  <a:pt x="21" y="93"/>
                  <a:pt x="52" y="93"/>
                </a:cubicBezTo>
                <a:lnTo>
                  <a:pt x="637" y="93"/>
                </a:lnTo>
                <a:cubicBezTo>
                  <a:pt x="667" y="93"/>
                  <a:pt x="688" y="73"/>
                  <a:pt x="688" y="42"/>
                </a:cubicBezTo>
                <a:cubicBezTo>
                  <a:pt x="688" y="21"/>
                  <a:pt x="667" y="0"/>
                  <a:pt x="637" y="0"/>
                </a:cubicBezTo>
                <a:close/>
              </a:path>
            </a:pathLst>
          </a:custGeom>
          <a:solidFill>
            <a:srgbClr val="2114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8"/>
          <p:cNvSpPr/>
          <p:nvPr/>
        </p:nvSpPr>
        <p:spPr>
          <a:xfrm>
            <a:off x="5762990" y="1715034"/>
            <a:ext cx="35572" cy="34422"/>
          </a:xfrm>
          <a:custGeom>
            <a:avLst/>
            <a:gdLst/>
            <a:ahLst/>
            <a:cxnLst/>
            <a:rect l="l" t="t" r="r" b="b"/>
            <a:pathLst>
              <a:path w="340" h="329" extrusionOk="0">
                <a:moveTo>
                  <a:pt x="164" y="1"/>
                </a:moveTo>
                <a:cubicBezTo>
                  <a:pt x="72" y="1"/>
                  <a:pt x="0" y="73"/>
                  <a:pt x="0" y="165"/>
                </a:cubicBezTo>
                <a:cubicBezTo>
                  <a:pt x="0" y="257"/>
                  <a:pt x="72" y="329"/>
                  <a:pt x="164" y="329"/>
                </a:cubicBezTo>
                <a:cubicBezTo>
                  <a:pt x="257" y="329"/>
                  <a:pt x="339" y="257"/>
                  <a:pt x="339" y="165"/>
                </a:cubicBezTo>
                <a:cubicBezTo>
                  <a:pt x="339" y="73"/>
                  <a:pt x="257" y="1"/>
                  <a:pt x="164" y="1"/>
                </a:cubicBezTo>
                <a:close/>
              </a:path>
            </a:pathLst>
          </a:custGeom>
          <a:solidFill>
            <a:srgbClr val="FFEB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8"/>
          <p:cNvSpPr/>
          <p:nvPr/>
        </p:nvSpPr>
        <p:spPr>
          <a:xfrm>
            <a:off x="7531676" y="1611036"/>
            <a:ext cx="34422" cy="34422"/>
          </a:xfrm>
          <a:custGeom>
            <a:avLst/>
            <a:gdLst/>
            <a:ahLst/>
            <a:cxnLst/>
            <a:rect l="l" t="t" r="r" b="b"/>
            <a:pathLst>
              <a:path w="329" h="329" extrusionOk="0">
                <a:moveTo>
                  <a:pt x="164" y="0"/>
                </a:moveTo>
                <a:cubicBezTo>
                  <a:pt x="72" y="0"/>
                  <a:pt x="0" y="71"/>
                  <a:pt x="0" y="164"/>
                </a:cubicBezTo>
                <a:cubicBezTo>
                  <a:pt x="0" y="256"/>
                  <a:pt x="72" y="328"/>
                  <a:pt x="164" y="328"/>
                </a:cubicBezTo>
                <a:cubicBezTo>
                  <a:pt x="257" y="328"/>
                  <a:pt x="328" y="256"/>
                  <a:pt x="328" y="164"/>
                </a:cubicBezTo>
                <a:cubicBezTo>
                  <a:pt x="328" y="71"/>
                  <a:pt x="257" y="0"/>
                  <a:pt x="164" y="0"/>
                </a:cubicBezTo>
                <a:close/>
              </a:path>
            </a:pathLst>
          </a:custGeom>
          <a:solidFill>
            <a:srgbClr val="FFEB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8"/>
          <p:cNvSpPr/>
          <p:nvPr/>
        </p:nvSpPr>
        <p:spPr>
          <a:xfrm>
            <a:off x="5864999" y="2775408"/>
            <a:ext cx="35468" cy="34422"/>
          </a:xfrm>
          <a:custGeom>
            <a:avLst/>
            <a:gdLst/>
            <a:ahLst/>
            <a:cxnLst/>
            <a:rect l="l" t="t" r="r" b="b"/>
            <a:pathLst>
              <a:path w="339" h="329" extrusionOk="0">
                <a:moveTo>
                  <a:pt x="164" y="0"/>
                </a:moveTo>
                <a:cubicBezTo>
                  <a:pt x="72" y="0"/>
                  <a:pt x="0" y="73"/>
                  <a:pt x="0" y="165"/>
                </a:cubicBezTo>
                <a:cubicBezTo>
                  <a:pt x="0" y="257"/>
                  <a:pt x="72" y="329"/>
                  <a:pt x="164" y="329"/>
                </a:cubicBezTo>
                <a:cubicBezTo>
                  <a:pt x="256" y="329"/>
                  <a:pt x="338" y="257"/>
                  <a:pt x="338" y="165"/>
                </a:cubicBezTo>
                <a:cubicBezTo>
                  <a:pt x="338" y="73"/>
                  <a:pt x="256" y="0"/>
                  <a:pt x="164" y="0"/>
                </a:cubicBezTo>
                <a:close/>
              </a:path>
            </a:pathLst>
          </a:custGeom>
          <a:solidFill>
            <a:srgbClr val="FFEB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8"/>
          <p:cNvSpPr/>
          <p:nvPr/>
        </p:nvSpPr>
        <p:spPr>
          <a:xfrm>
            <a:off x="6257762" y="1797687"/>
            <a:ext cx="34422" cy="34526"/>
          </a:xfrm>
          <a:custGeom>
            <a:avLst/>
            <a:gdLst/>
            <a:ahLst/>
            <a:cxnLst/>
            <a:rect l="l" t="t" r="r" b="b"/>
            <a:pathLst>
              <a:path w="329" h="330" extrusionOk="0">
                <a:moveTo>
                  <a:pt x="165" y="1"/>
                </a:moveTo>
                <a:cubicBezTo>
                  <a:pt x="72" y="1"/>
                  <a:pt x="1" y="72"/>
                  <a:pt x="1" y="165"/>
                </a:cubicBezTo>
                <a:cubicBezTo>
                  <a:pt x="1" y="257"/>
                  <a:pt x="72" y="329"/>
                  <a:pt x="165" y="329"/>
                </a:cubicBezTo>
                <a:cubicBezTo>
                  <a:pt x="257" y="329"/>
                  <a:pt x="329" y="257"/>
                  <a:pt x="329" y="165"/>
                </a:cubicBezTo>
                <a:cubicBezTo>
                  <a:pt x="329" y="72"/>
                  <a:pt x="257" y="1"/>
                  <a:pt x="165" y="1"/>
                </a:cubicBezTo>
                <a:close/>
              </a:path>
            </a:pathLst>
          </a:custGeom>
          <a:solidFill>
            <a:srgbClr val="FFEB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8"/>
          <p:cNvSpPr/>
          <p:nvPr/>
        </p:nvSpPr>
        <p:spPr>
          <a:xfrm>
            <a:off x="7704516" y="3510608"/>
            <a:ext cx="34422" cy="35468"/>
          </a:xfrm>
          <a:custGeom>
            <a:avLst/>
            <a:gdLst/>
            <a:ahLst/>
            <a:cxnLst/>
            <a:rect l="l" t="t" r="r" b="b"/>
            <a:pathLst>
              <a:path w="329" h="339" extrusionOk="0">
                <a:moveTo>
                  <a:pt x="164" y="1"/>
                </a:moveTo>
                <a:cubicBezTo>
                  <a:pt x="72" y="1"/>
                  <a:pt x="0" y="83"/>
                  <a:pt x="0" y="175"/>
                </a:cubicBezTo>
                <a:cubicBezTo>
                  <a:pt x="0" y="267"/>
                  <a:pt x="72" y="339"/>
                  <a:pt x="164" y="339"/>
                </a:cubicBezTo>
                <a:cubicBezTo>
                  <a:pt x="256" y="339"/>
                  <a:pt x="328" y="267"/>
                  <a:pt x="328" y="175"/>
                </a:cubicBezTo>
                <a:cubicBezTo>
                  <a:pt x="328" y="83"/>
                  <a:pt x="256" y="1"/>
                  <a:pt x="164" y="1"/>
                </a:cubicBezTo>
                <a:close/>
              </a:path>
            </a:pathLst>
          </a:custGeom>
          <a:solidFill>
            <a:srgbClr val="FFEB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8"/>
          <p:cNvSpPr/>
          <p:nvPr/>
        </p:nvSpPr>
        <p:spPr>
          <a:xfrm>
            <a:off x="6984278" y="628921"/>
            <a:ext cx="670960" cy="384288"/>
          </a:xfrm>
          <a:custGeom>
            <a:avLst/>
            <a:gdLst/>
            <a:ahLst/>
            <a:cxnLst/>
            <a:rect l="l" t="t" r="r" b="b"/>
            <a:pathLst>
              <a:path w="6413" h="3673" extrusionOk="0">
                <a:moveTo>
                  <a:pt x="1571" y="1"/>
                </a:moveTo>
                <a:cubicBezTo>
                  <a:pt x="698" y="1"/>
                  <a:pt x="1" y="698"/>
                  <a:pt x="1" y="1560"/>
                </a:cubicBezTo>
                <a:cubicBezTo>
                  <a:pt x="1" y="2432"/>
                  <a:pt x="698" y="3130"/>
                  <a:pt x="1571" y="3130"/>
                </a:cubicBezTo>
                <a:lnTo>
                  <a:pt x="2617" y="3130"/>
                </a:lnTo>
                <a:lnTo>
                  <a:pt x="3150" y="3673"/>
                </a:lnTo>
                <a:lnTo>
                  <a:pt x="3694" y="3130"/>
                </a:lnTo>
                <a:lnTo>
                  <a:pt x="4842" y="3130"/>
                </a:lnTo>
                <a:cubicBezTo>
                  <a:pt x="5715" y="3130"/>
                  <a:pt x="6412" y="2432"/>
                  <a:pt x="6412" y="1560"/>
                </a:cubicBezTo>
                <a:cubicBezTo>
                  <a:pt x="6412" y="698"/>
                  <a:pt x="5715" y="1"/>
                  <a:pt x="4842" y="1"/>
                </a:cubicBezTo>
                <a:close/>
              </a:path>
            </a:pathLst>
          </a:custGeom>
          <a:solidFill>
            <a:srgbClr val="FD3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8"/>
          <p:cNvSpPr/>
          <p:nvPr/>
        </p:nvSpPr>
        <p:spPr>
          <a:xfrm>
            <a:off x="7075615" y="710529"/>
            <a:ext cx="202868" cy="154636"/>
          </a:xfrm>
          <a:custGeom>
            <a:avLst/>
            <a:gdLst/>
            <a:ahLst/>
            <a:cxnLst/>
            <a:rect l="l" t="t" r="r" b="b"/>
            <a:pathLst>
              <a:path w="1939" h="1478" extrusionOk="0">
                <a:moveTo>
                  <a:pt x="533" y="0"/>
                </a:moveTo>
                <a:cubicBezTo>
                  <a:pt x="420" y="0"/>
                  <a:pt x="297" y="41"/>
                  <a:pt x="205" y="123"/>
                </a:cubicBezTo>
                <a:cubicBezTo>
                  <a:pt x="10" y="298"/>
                  <a:pt x="0" y="606"/>
                  <a:pt x="185" y="800"/>
                </a:cubicBezTo>
                <a:lnTo>
                  <a:pt x="328" y="964"/>
                </a:lnTo>
                <a:lnTo>
                  <a:pt x="698" y="1354"/>
                </a:lnTo>
                <a:cubicBezTo>
                  <a:pt x="774" y="1436"/>
                  <a:pt x="877" y="1477"/>
                  <a:pt x="979" y="1477"/>
                </a:cubicBezTo>
                <a:cubicBezTo>
                  <a:pt x="1082" y="1477"/>
                  <a:pt x="1185" y="1436"/>
                  <a:pt x="1261" y="1354"/>
                </a:cubicBezTo>
                <a:lnTo>
                  <a:pt x="1621" y="964"/>
                </a:lnTo>
                <a:lnTo>
                  <a:pt x="1754" y="811"/>
                </a:lnTo>
                <a:cubicBezTo>
                  <a:pt x="1938" y="616"/>
                  <a:pt x="1938" y="298"/>
                  <a:pt x="1744" y="123"/>
                </a:cubicBezTo>
                <a:cubicBezTo>
                  <a:pt x="1651" y="41"/>
                  <a:pt x="1539" y="0"/>
                  <a:pt x="1425" y="0"/>
                </a:cubicBezTo>
                <a:cubicBezTo>
                  <a:pt x="1293" y="0"/>
                  <a:pt x="1169" y="52"/>
                  <a:pt x="1077" y="154"/>
                </a:cubicBezTo>
                <a:lnTo>
                  <a:pt x="974" y="257"/>
                </a:lnTo>
                <a:lnTo>
                  <a:pt x="882" y="154"/>
                </a:lnTo>
                <a:cubicBezTo>
                  <a:pt x="789" y="52"/>
                  <a:pt x="657" y="0"/>
                  <a:pt x="5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8"/>
          <p:cNvSpPr/>
          <p:nvPr/>
        </p:nvSpPr>
        <p:spPr>
          <a:xfrm>
            <a:off x="7312696" y="749136"/>
            <a:ext cx="67797" cy="81712"/>
          </a:xfrm>
          <a:custGeom>
            <a:avLst/>
            <a:gdLst/>
            <a:ahLst/>
            <a:cxnLst/>
            <a:rect l="l" t="t" r="r" b="b"/>
            <a:pathLst>
              <a:path w="648" h="781" extrusionOk="0">
                <a:moveTo>
                  <a:pt x="73" y="0"/>
                </a:moveTo>
                <a:cubicBezTo>
                  <a:pt x="62" y="0"/>
                  <a:pt x="52" y="0"/>
                  <a:pt x="52" y="11"/>
                </a:cubicBezTo>
                <a:cubicBezTo>
                  <a:pt x="42" y="21"/>
                  <a:pt x="42" y="21"/>
                  <a:pt x="42" y="32"/>
                </a:cubicBezTo>
                <a:lnTo>
                  <a:pt x="42" y="134"/>
                </a:lnTo>
                <a:cubicBezTo>
                  <a:pt x="42" y="144"/>
                  <a:pt x="42" y="155"/>
                  <a:pt x="52" y="155"/>
                </a:cubicBezTo>
                <a:cubicBezTo>
                  <a:pt x="52" y="165"/>
                  <a:pt x="62" y="165"/>
                  <a:pt x="73" y="165"/>
                </a:cubicBezTo>
                <a:lnTo>
                  <a:pt x="370" y="165"/>
                </a:lnTo>
                <a:lnTo>
                  <a:pt x="196" y="308"/>
                </a:lnTo>
                <a:cubicBezTo>
                  <a:pt x="185" y="319"/>
                  <a:pt x="175" y="329"/>
                  <a:pt x="175" y="349"/>
                </a:cubicBezTo>
                <a:lnTo>
                  <a:pt x="175" y="411"/>
                </a:lnTo>
                <a:cubicBezTo>
                  <a:pt x="175" y="421"/>
                  <a:pt x="175" y="421"/>
                  <a:pt x="185" y="431"/>
                </a:cubicBezTo>
                <a:cubicBezTo>
                  <a:pt x="196" y="431"/>
                  <a:pt x="196" y="442"/>
                  <a:pt x="206" y="442"/>
                </a:cubicBezTo>
                <a:lnTo>
                  <a:pt x="329" y="442"/>
                </a:lnTo>
                <a:cubicBezTo>
                  <a:pt x="401" y="442"/>
                  <a:pt x="431" y="463"/>
                  <a:pt x="431" y="524"/>
                </a:cubicBezTo>
                <a:cubicBezTo>
                  <a:pt x="431" y="545"/>
                  <a:pt x="422" y="575"/>
                  <a:pt x="411" y="586"/>
                </a:cubicBezTo>
                <a:cubicBezTo>
                  <a:pt x="390" y="606"/>
                  <a:pt x="360" y="616"/>
                  <a:pt x="329" y="616"/>
                </a:cubicBezTo>
                <a:cubicBezTo>
                  <a:pt x="257" y="616"/>
                  <a:pt x="226" y="595"/>
                  <a:pt x="206" y="565"/>
                </a:cubicBezTo>
                <a:cubicBezTo>
                  <a:pt x="206" y="554"/>
                  <a:pt x="196" y="545"/>
                  <a:pt x="196" y="545"/>
                </a:cubicBezTo>
                <a:lnTo>
                  <a:pt x="11" y="545"/>
                </a:lnTo>
                <a:cubicBezTo>
                  <a:pt x="1" y="554"/>
                  <a:pt x="1" y="554"/>
                  <a:pt x="1" y="565"/>
                </a:cubicBezTo>
                <a:cubicBezTo>
                  <a:pt x="1" y="595"/>
                  <a:pt x="11" y="627"/>
                  <a:pt x="42" y="657"/>
                </a:cubicBezTo>
                <a:cubicBezTo>
                  <a:pt x="62" y="688"/>
                  <a:pt x="93" y="719"/>
                  <a:pt x="144" y="739"/>
                </a:cubicBezTo>
                <a:cubicBezTo>
                  <a:pt x="196" y="760"/>
                  <a:pt x="247" y="780"/>
                  <a:pt x="319" y="780"/>
                </a:cubicBezTo>
                <a:cubicBezTo>
                  <a:pt x="381" y="780"/>
                  <a:pt x="442" y="770"/>
                  <a:pt x="493" y="750"/>
                </a:cubicBezTo>
                <a:cubicBezTo>
                  <a:pt x="534" y="729"/>
                  <a:pt x="575" y="698"/>
                  <a:pt x="606" y="657"/>
                </a:cubicBezTo>
                <a:cubicBezTo>
                  <a:pt x="637" y="627"/>
                  <a:pt x="647" y="586"/>
                  <a:pt x="647" y="534"/>
                </a:cubicBezTo>
                <a:cubicBezTo>
                  <a:pt x="647" y="463"/>
                  <a:pt x="627" y="411"/>
                  <a:pt x="586" y="380"/>
                </a:cubicBezTo>
                <a:cubicBezTo>
                  <a:pt x="555" y="349"/>
                  <a:pt x="504" y="319"/>
                  <a:pt x="431" y="308"/>
                </a:cubicBezTo>
                <a:lnTo>
                  <a:pt x="422" y="308"/>
                </a:lnTo>
                <a:lnTo>
                  <a:pt x="586" y="165"/>
                </a:lnTo>
                <a:cubicBezTo>
                  <a:pt x="596" y="155"/>
                  <a:pt x="606" y="144"/>
                  <a:pt x="606" y="124"/>
                </a:cubicBezTo>
                <a:lnTo>
                  <a:pt x="606" y="32"/>
                </a:lnTo>
                <a:cubicBezTo>
                  <a:pt x="606" y="21"/>
                  <a:pt x="606" y="21"/>
                  <a:pt x="596" y="11"/>
                </a:cubicBezTo>
                <a:cubicBezTo>
                  <a:pt x="596" y="0"/>
                  <a:pt x="586" y="0"/>
                  <a:pt x="5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8"/>
          <p:cNvSpPr/>
          <p:nvPr/>
        </p:nvSpPr>
        <p:spPr>
          <a:xfrm>
            <a:off x="7391060" y="808249"/>
            <a:ext cx="20507" cy="21553"/>
          </a:xfrm>
          <a:custGeom>
            <a:avLst/>
            <a:gdLst/>
            <a:ahLst/>
            <a:cxnLst/>
            <a:rect l="l" t="t" r="r" b="b"/>
            <a:pathLst>
              <a:path w="196" h="206" extrusionOk="0">
                <a:moveTo>
                  <a:pt x="31" y="0"/>
                </a:moveTo>
                <a:cubicBezTo>
                  <a:pt x="21" y="0"/>
                  <a:pt x="11" y="0"/>
                  <a:pt x="11" y="10"/>
                </a:cubicBezTo>
                <a:cubicBezTo>
                  <a:pt x="1" y="10"/>
                  <a:pt x="1" y="21"/>
                  <a:pt x="1" y="30"/>
                </a:cubicBezTo>
                <a:lnTo>
                  <a:pt x="1" y="174"/>
                </a:lnTo>
                <a:cubicBezTo>
                  <a:pt x="1" y="185"/>
                  <a:pt x="1" y="185"/>
                  <a:pt x="11" y="195"/>
                </a:cubicBezTo>
                <a:cubicBezTo>
                  <a:pt x="11" y="195"/>
                  <a:pt x="21" y="205"/>
                  <a:pt x="31" y="205"/>
                </a:cubicBezTo>
                <a:lnTo>
                  <a:pt x="175" y="205"/>
                </a:lnTo>
                <a:cubicBezTo>
                  <a:pt x="175" y="205"/>
                  <a:pt x="186" y="195"/>
                  <a:pt x="195" y="195"/>
                </a:cubicBezTo>
                <a:lnTo>
                  <a:pt x="195" y="174"/>
                </a:lnTo>
                <a:lnTo>
                  <a:pt x="195" y="30"/>
                </a:lnTo>
                <a:lnTo>
                  <a:pt x="195" y="10"/>
                </a:lnTo>
                <a:cubicBezTo>
                  <a:pt x="186" y="0"/>
                  <a:pt x="175" y="0"/>
                  <a:pt x="1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8"/>
          <p:cNvSpPr/>
          <p:nvPr/>
        </p:nvSpPr>
        <p:spPr>
          <a:xfrm>
            <a:off x="7415751" y="748089"/>
            <a:ext cx="67797" cy="81712"/>
          </a:xfrm>
          <a:custGeom>
            <a:avLst/>
            <a:gdLst/>
            <a:ahLst/>
            <a:cxnLst/>
            <a:rect l="l" t="t" r="r" b="b"/>
            <a:pathLst>
              <a:path w="648" h="781" extrusionOk="0">
                <a:moveTo>
                  <a:pt x="319" y="165"/>
                </a:moveTo>
                <a:cubicBezTo>
                  <a:pt x="360" y="165"/>
                  <a:pt x="380" y="175"/>
                  <a:pt x="401" y="195"/>
                </a:cubicBezTo>
                <a:cubicBezTo>
                  <a:pt x="421" y="216"/>
                  <a:pt x="431" y="236"/>
                  <a:pt x="431" y="277"/>
                </a:cubicBezTo>
                <a:cubicBezTo>
                  <a:pt x="431" y="308"/>
                  <a:pt x="421" y="339"/>
                  <a:pt x="401" y="349"/>
                </a:cubicBezTo>
                <a:cubicBezTo>
                  <a:pt x="380" y="370"/>
                  <a:pt x="360" y="380"/>
                  <a:pt x="319" y="380"/>
                </a:cubicBezTo>
                <a:cubicBezTo>
                  <a:pt x="288" y="380"/>
                  <a:pt x="267" y="370"/>
                  <a:pt x="247" y="349"/>
                </a:cubicBezTo>
                <a:cubicBezTo>
                  <a:pt x="226" y="339"/>
                  <a:pt x="216" y="308"/>
                  <a:pt x="216" y="277"/>
                </a:cubicBezTo>
                <a:cubicBezTo>
                  <a:pt x="216" y="236"/>
                  <a:pt x="226" y="216"/>
                  <a:pt x="247" y="195"/>
                </a:cubicBezTo>
                <a:cubicBezTo>
                  <a:pt x="267" y="175"/>
                  <a:pt x="288" y="165"/>
                  <a:pt x="319" y="165"/>
                </a:cubicBezTo>
                <a:close/>
                <a:moveTo>
                  <a:pt x="319" y="1"/>
                </a:moveTo>
                <a:cubicBezTo>
                  <a:pt x="257" y="1"/>
                  <a:pt x="196" y="10"/>
                  <a:pt x="155" y="42"/>
                </a:cubicBezTo>
                <a:cubicBezTo>
                  <a:pt x="103" y="62"/>
                  <a:pt x="62" y="103"/>
                  <a:pt x="41" y="144"/>
                </a:cubicBezTo>
                <a:cubicBezTo>
                  <a:pt x="21" y="185"/>
                  <a:pt x="0" y="226"/>
                  <a:pt x="0" y="277"/>
                </a:cubicBezTo>
                <a:cubicBezTo>
                  <a:pt x="0" y="329"/>
                  <a:pt x="21" y="370"/>
                  <a:pt x="41" y="400"/>
                </a:cubicBezTo>
                <a:cubicBezTo>
                  <a:pt x="73" y="441"/>
                  <a:pt x="103" y="473"/>
                  <a:pt x="144" y="493"/>
                </a:cubicBezTo>
                <a:cubicBezTo>
                  <a:pt x="185" y="514"/>
                  <a:pt x="226" y="523"/>
                  <a:pt x="267" y="534"/>
                </a:cubicBezTo>
                <a:lnTo>
                  <a:pt x="298" y="534"/>
                </a:lnTo>
                <a:lnTo>
                  <a:pt x="144" y="739"/>
                </a:lnTo>
                <a:lnTo>
                  <a:pt x="144" y="749"/>
                </a:lnTo>
                <a:lnTo>
                  <a:pt x="144" y="770"/>
                </a:lnTo>
                <a:cubicBezTo>
                  <a:pt x="155" y="770"/>
                  <a:pt x="155" y="780"/>
                  <a:pt x="165" y="780"/>
                </a:cubicBezTo>
                <a:lnTo>
                  <a:pt x="319" y="780"/>
                </a:lnTo>
                <a:cubicBezTo>
                  <a:pt x="329" y="780"/>
                  <a:pt x="349" y="770"/>
                  <a:pt x="360" y="749"/>
                </a:cubicBezTo>
                <a:lnTo>
                  <a:pt x="524" y="523"/>
                </a:lnTo>
                <a:lnTo>
                  <a:pt x="544" y="493"/>
                </a:lnTo>
                <a:cubicBezTo>
                  <a:pt x="575" y="452"/>
                  <a:pt x="606" y="411"/>
                  <a:pt x="616" y="380"/>
                </a:cubicBezTo>
                <a:cubicBezTo>
                  <a:pt x="636" y="339"/>
                  <a:pt x="647" y="308"/>
                  <a:pt x="647" y="267"/>
                </a:cubicBezTo>
                <a:cubicBezTo>
                  <a:pt x="647" y="216"/>
                  <a:pt x="627" y="175"/>
                  <a:pt x="606" y="134"/>
                </a:cubicBezTo>
                <a:cubicBezTo>
                  <a:pt x="586" y="93"/>
                  <a:pt x="544" y="62"/>
                  <a:pt x="493" y="42"/>
                </a:cubicBezTo>
                <a:cubicBezTo>
                  <a:pt x="452" y="10"/>
                  <a:pt x="390" y="1"/>
                  <a:pt x="3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8"/>
          <p:cNvSpPr/>
          <p:nvPr/>
        </p:nvSpPr>
        <p:spPr>
          <a:xfrm>
            <a:off x="7492964" y="748089"/>
            <a:ext cx="60264" cy="81712"/>
          </a:xfrm>
          <a:custGeom>
            <a:avLst/>
            <a:gdLst/>
            <a:ahLst/>
            <a:cxnLst/>
            <a:rect l="l" t="t" r="r" b="b"/>
            <a:pathLst>
              <a:path w="576" h="781" extrusionOk="0">
                <a:moveTo>
                  <a:pt x="32" y="1"/>
                </a:moveTo>
                <a:cubicBezTo>
                  <a:pt x="21" y="1"/>
                  <a:pt x="12" y="1"/>
                  <a:pt x="12" y="10"/>
                </a:cubicBezTo>
                <a:cubicBezTo>
                  <a:pt x="1" y="10"/>
                  <a:pt x="1" y="21"/>
                  <a:pt x="1" y="31"/>
                </a:cubicBezTo>
                <a:lnTo>
                  <a:pt x="1" y="749"/>
                </a:lnTo>
                <a:cubicBezTo>
                  <a:pt x="1" y="760"/>
                  <a:pt x="1" y="760"/>
                  <a:pt x="12" y="770"/>
                </a:cubicBezTo>
                <a:cubicBezTo>
                  <a:pt x="12" y="770"/>
                  <a:pt x="21" y="780"/>
                  <a:pt x="32" y="780"/>
                </a:cubicBezTo>
                <a:lnTo>
                  <a:pt x="165" y="780"/>
                </a:lnTo>
                <a:cubicBezTo>
                  <a:pt x="176" y="780"/>
                  <a:pt x="176" y="770"/>
                  <a:pt x="186" y="770"/>
                </a:cubicBezTo>
                <a:cubicBezTo>
                  <a:pt x="186" y="760"/>
                  <a:pt x="196" y="760"/>
                  <a:pt x="196" y="749"/>
                </a:cubicBezTo>
                <a:lnTo>
                  <a:pt x="196" y="555"/>
                </a:lnTo>
                <a:lnTo>
                  <a:pt x="360" y="760"/>
                </a:lnTo>
                <a:lnTo>
                  <a:pt x="370" y="770"/>
                </a:lnTo>
                <a:cubicBezTo>
                  <a:pt x="381" y="770"/>
                  <a:pt x="381" y="780"/>
                  <a:pt x="391" y="780"/>
                </a:cubicBezTo>
                <a:lnTo>
                  <a:pt x="555" y="780"/>
                </a:lnTo>
                <a:cubicBezTo>
                  <a:pt x="555" y="780"/>
                  <a:pt x="566" y="770"/>
                  <a:pt x="575" y="770"/>
                </a:cubicBezTo>
                <a:lnTo>
                  <a:pt x="575" y="749"/>
                </a:lnTo>
                <a:cubicBezTo>
                  <a:pt x="575" y="749"/>
                  <a:pt x="575" y="739"/>
                  <a:pt x="566" y="729"/>
                </a:cubicBezTo>
                <a:lnTo>
                  <a:pt x="350" y="462"/>
                </a:lnTo>
                <a:lnTo>
                  <a:pt x="545" y="247"/>
                </a:lnTo>
                <a:lnTo>
                  <a:pt x="555" y="236"/>
                </a:lnTo>
                <a:cubicBezTo>
                  <a:pt x="555" y="226"/>
                  <a:pt x="545" y="216"/>
                  <a:pt x="545" y="216"/>
                </a:cubicBezTo>
                <a:cubicBezTo>
                  <a:pt x="534" y="216"/>
                  <a:pt x="534" y="206"/>
                  <a:pt x="525" y="206"/>
                </a:cubicBezTo>
                <a:lnTo>
                  <a:pt x="370" y="206"/>
                </a:lnTo>
                <a:cubicBezTo>
                  <a:pt x="370" y="206"/>
                  <a:pt x="360" y="206"/>
                  <a:pt x="360" y="216"/>
                </a:cubicBezTo>
                <a:lnTo>
                  <a:pt x="340" y="216"/>
                </a:lnTo>
                <a:lnTo>
                  <a:pt x="340" y="226"/>
                </a:lnTo>
                <a:lnTo>
                  <a:pt x="196" y="390"/>
                </a:lnTo>
                <a:lnTo>
                  <a:pt x="196" y="31"/>
                </a:lnTo>
                <a:cubicBezTo>
                  <a:pt x="196" y="21"/>
                  <a:pt x="186" y="10"/>
                  <a:pt x="186" y="10"/>
                </a:cubicBezTo>
                <a:cubicBezTo>
                  <a:pt x="176" y="1"/>
                  <a:pt x="176" y="1"/>
                  <a:pt x="1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8"/>
          <p:cNvSpPr/>
          <p:nvPr/>
        </p:nvSpPr>
        <p:spPr>
          <a:xfrm>
            <a:off x="5715700" y="3935595"/>
            <a:ext cx="281337" cy="215318"/>
          </a:xfrm>
          <a:custGeom>
            <a:avLst/>
            <a:gdLst/>
            <a:ahLst/>
            <a:cxnLst/>
            <a:rect l="l" t="t" r="r" b="b"/>
            <a:pathLst>
              <a:path w="2689" h="2058" extrusionOk="0">
                <a:moveTo>
                  <a:pt x="739" y="1"/>
                </a:moveTo>
                <a:cubicBezTo>
                  <a:pt x="575" y="1"/>
                  <a:pt x="411" y="52"/>
                  <a:pt x="288" y="175"/>
                </a:cubicBezTo>
                <a:cubicBezTo>
                  <a:pt x="21" y="421"/>
                  <a:pt x="1" y="842"/>
                  <a:pt x="247" y="1109"/>
                </a:cubicBezTo>
                <a:lnTo>
                  <a:pt x="463" y="1334"/>
                </a:lnTo>
                <a:lnTo>
                  <a:pt x="965" y="1888"/>
                </a:lnTo>
                <a:cubicBezTo>
                  <a:pt x="1073" y="2001"/>
                  <a:pt x="1214" y="2057"/>
                  <a:pt x="1355" y="2057"/>
                </a:cubicBezTo>
                <a:cubicBezTo>
                  <a:pt x="1496" y="2057"/>
                  <a:pt x="1637" y="2001"/>
                  <a:pt x="1745" y="1888"/>
                </a:cubicBezTo>
                <a:lnTo>
                  <a:pt x="2248" y="1334"/>
                </a:lnTo>
                <a:lnTo>
                  <a:pt x="2442" y="1129"/>
                </a:lnTo>
                <a:cubicBezTo>
                  <a:pt x="2688" y="862"/>
                  <a:pt x="2688" y="411"/>
                  <a:pt x="2412" y="165"/>
                </a:cubicBezTo>
                <a:cubicBezTo>
                  <a:pt x="2289" y="52"/>
                  <a:pt x="2135" y="1"/>
                  <a:pt x="1970" y="1"/>
                </a:cubicBezTo>
                <a:cubicBezTo>
                  <a:pt x="1796" y="1"/>
                  <a:pt x="1622" y="72"/>
                  <a:pt x="1489" y="216"/>
                </a:cubicBezTo>
                <a:lnTo>
                  <a:pt x="1355" y="359"/>
                </a:lnTo>
                <a:lnTo>
                  <a:pt x="1222" y="216"/>
                </a:lnTo>
                <a:cubicBezTo>
                  <a:pt x="1088" y="72"/>
                  <a:pt x="914" y="1"/>
                  <a:pt x="739" y="1"/>
                </a:cubicBezTo>
                <a:close/>
              </a:path>
            </a:pathLst>
          </a:custGeom>
          <a:solidFill>
            <a:srgbClr val="FD3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8"/>
          <p:cNvSpPr/>
          <p:nvPr/>
        </p:nvSpPr>
        <p:spPr>
          <a:xfrm>
            <a:off x="6131165" y="3930259"/>
            <a:ext cx="213644" cy="225467"/>
          </a:xfrm>
          <a:custGeom>
            <a:avLst/>
            <a:gdLst/>
            <a:ahLst/>
            <a:cxnLst/>
            <a:rect l="l" t="t" r="r" b="b"/>
            <a:pathLst>
              <a:path w="2042" h="2155" extrusionOk="0">
                <a:moveTo>
                  <a:pt x="1026" y="93"/>
                </a:moveTo>
                <a:cubicBezTo>
                  <a:pt x="1539" y="93"/>
                  <a:pt x="1949" y="472"/>
                  <a:pt x="1949" y="944"/>
                </a:cubicBezTo>
                <a:cubicBezTo>
                  <a:pt x="1949" y="1190"/>
                  <a:pt x="1836" y="1416"/>
                  <a:pt x="1641" y="1580"/>
                </a:cubicBezTo>
                <a:cubicBezTo>
                  <a:pt x="1631" y="1590"/>
                  <a:pt x="1621" y="1611"/>
                  <a:pt x="1631" y="1631"/>
                </a:cubicBezTo>
                <a:lnTo>
                  <a:pt x="1713" y="2031"/>
                </a:lnTo>
                <a:lnTo>
                  <a:pt x="1138" y="1796"/>
                </a:lnTo>
                <a:lnTo>
                  <a:pt x="1026" y="1796"/>
                </a:lnTo>
                <a:cubicBezTo>
                  <a:pt x="513" y="1796"/>
                  <a:pt x="92" y="1416"/>
                  <a:pt x="92" y="944"/>
                </a:cubicBezTo>
                <a:cubicBezTo>
                  <a:pt x="92" y="472"/>
                  <a:pt x="513" y="93"/>
                  <a:pt x="1026" y="93"/>
                </a:cubicBezTo>
                <a:close/>
                <a:moveTo>
                  <a:pt x="1026" y="0"/>
                </a:moveTo>
                <a:cubicBezTo>
                  <a:pt x="461" y="0"/>
                  <a:pt x="0" y="431"/>
                  <a:pt x="0" y="944"/>
                </a:cubicBezTo>
                <a:cubicBezTo>
                  <a:pt x="0" y="1467"/>
                  <a:pt x="461" y="1887"/>
                  <a:pt x="1026" y="1887"/>
                </a:cubicBezTo>
                <a:lnTo>
                  <a:pt x="1108" y="1887"/>
                </a:lnTo>
                <a:lnTo>
                  <a:pt x="1764" y="2144"/>
                </a:lnTo>
                <a:cubicBezTo>
                  <a:pt x="1764" y="2154"/>
                  <a:pt x="1774" y="2154"/>
                  <a:pt x="1774" y="2154"/>
                </a:cubicBezTo>
                <a:cubicBezTo>
                  <a:pt x="1785" y="2154"/>
                  <a:pt x="1795" y="2144"/>
                  <a:pt x="1805" y="2144"/>
                </a:cubicBezTo>
                <a:cubicBezTo>
                  <a:pt x="1826" y="2134"/>
                  <a:pt x="1826" y="2113"/>
                  <a:pt x="1826" y="2093"/>
                </a:cubicBezTo>
                <a:lnTo>
                  <a:pt x="1723" y="1631"/>
                </a:lnTo>
                <a:cubicBezTo>
                  <a:pt x="1929" y="1457"/>
                  <a:pt x="2041" y="1210"/>
                  <a:pt x="2041" y="944"/>
                </a:cubicBezTo>
                <a:cubicBezTo>
                  <a:pt x="2041" y="431"/>
                  <a:pt x="1590" y="0"/>
                  <a:pt x="1026" y="0"/>
                </a:cubicBezTo>
                <a:close/>
              </a:path>
            </a:pathLst>
          </a:custGeom>
          <a:solidFill>
            <a:srgbClr val="020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8"/>
          <p:cNvSpPr/>
          <p:nvPr/>
        </p:nvSpPr>
        <p:spPr>
          <a:xfrm>
            <a:off x="7959906" y="3930259"/>
            <a:ext cx="246915" cy="214900"/>
          </a:xfrm>
          <a:custGeom>
            <a:avLst/>
            <a:gdLst/>
            <a:ahLst/>
            <a:cxnLst/>
            <a:rect l="l" t="t" r="r" b="b"/>
            <a:pathLst>
              <a:path w="2360" h="2054" extrusionOk="0">
                <a:moveTo>
                  <a:pt x="2267" y="93"/>
                </a:moveTo>
                <a:lnTo>
                  <a:pt x="2267" y="1837"/>
                </a:lnTo>
                <a:cubicBezTo>
                  <a:pt x="2267" y="1878"/>
                  <a:pt x="2247" y="1919"/>
                  <a:pt x="2206" y="1939"/>
                </a:cubicBezTo>
                <a:cubicBezTo>
                  <a:pt x="2187" y="1952"/>
                  <a:pt x="2164" y="1960"/>
                  <a:pt x="2140" y="1960"/>
                </a:cubicBezTo>
                <a:cubicBezTo>
                  <a:pt x="2125" y="1960"/>
                  <a:pt x="2109" y="1957"/>
                  <a:pt x="2093" y="1949"/>
                </a:cubicBezTo>
                <a:lnTo>
                  <a:pt x="1200" y="1518"/>
                </a:lnTo>
                <a:cubicBezTo>
                  <a:pt x="1195" y="1513"/>
                  <a:pt x="1188" y="1511"/>
                  <a:pt x="1180" y="1511"/>
                </a:cubicBezTo>
                <a:cubicBezTo>
                  <a:pt x="1172" y="1511"/>
                  <a:pt x="1165" y="1513"/>
                  <a:pt x="1159" y="1518"/>
                </a:cubicBezTo>
                <a:lnTo>
                  <a:pt x="267" y="1949"/>
                </a:lnTo>
                <a:cubicBezTo>
                  <a:pt x="251" y="1957"/>
                  <a:pt x="236" y="1960"/>
                  <a:pt x="220" y="1960"/>
                </a:cubicBezTo>
                <a:cubicBezTo>
                  <a:pt x="195" y="1960"/>
                  <a:pt x="169" y="1952"/>
                  <a:pt x="144" y="1939"/>
                </a:cubicBezTo>
                <a:cubicBezTo>
                  <a:pt x="113" y="1919"/>
                  <a:pt x="92" y="1878"/>
                  <a:pt x="92" y="1837"/>
                </a:cubicBezTo>
                <a:lnTo>
                  <a:pt x="92" y="93"/>
                </a:lnTo>
                <a:close/>
                <a:moveTo>
                  <a:pt x="42" y="0"/>
                </a:moveTo>
                <a:cubicBezTo>
                  <a:pt x="21" y="0"/>
                  <a:pt x="1" y="21"/>
                  <a:pt x="1" y="52"/>
                </a:cubicBezTo>
                <a:lnTo>
                  <a:pt x="1" y="1837"/>
                </a:lnTo>
                <a:cubicBezTo>
                  <a:pt x="1" y="1919"/>
                  <a:pt x="31" y="1980"/>
                  <a:pt x="92" y="2021"/>
                </a:cubicBezTo>
                <a:cubicBezTo>
                  <a:pt x="133" y="2042"/>
                  <a:pt x="175" y="2052"/>
                  <a:pt x="216" y="2052"/>
                </a:cubicBezTo>
                <a:cubicBezTo>
                  <a:pt x="247" y="2052"/>
                  <a:pt x="277" y="2052"/>
                  <a:pt x="308" y="2031"/>
                </a:cubicBezTo>
                <a:lnTo>
                  <a:pt x="1180" y="1611"/>
                </a:lnTo>
                <a:lnTo>
                  <a:pt x="2052" y="2031"/>
                </a:lnTo>
                <a:cubicBezTo>
                  <a:pt x="2085" y="2046"/>
                  <a:pt x="2119" y="2053"/>
                  <a:pt x="2151" y="2053"/>
                </a:cubicBezTo>
                <a:cubicBezTo>
                  <a:pt x="2188" y="2053"/>
                  <a:pt x="2224" y="2043"/>
                  <a:pt x="2257" y="2021"/>
                </a:cubicBezTo>
                <a:cubicBezTo>
                  <a:pt x="2319" y="1980"/>
                  <a:pt x="2360" y="1919"/>
                  <a:pt x="2360" y="1837"/>
                </a:cubicBezTo>
                <a:lnTo>
                  <a:pt x="2360" y="52"/>
                </a:lnTo>
                <a:cubicBezTo>
                  <a:pt x="2360" y="21"/>
                  <a:pt x="2339" y="0"/>
                  <a:pt x="2308" y="0"/>
                </a:cubicBezTo>
                <a:close/>
              </a:path>
            </a:pathLst>
          </a:custGeom>
          <a:solidFill>
            <a:srgbClr val="020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8" name="Google Shape;718;p28"/>
          <p:cNvPicPr preferRelativeResize="0"/>
          <p:nvPr/>
        </p:nvPicPr>
        <p:blipFill rotWithShape="1">
          <a:blip r:embed="rId3">
            <a:alphaModFix/>
          </a:blip>
          <a:srcRect b="8933"/>
          <a:stretch/>
        </p:blipFill>
        <p:spPr>
          <a:xfrm>
            <a:off x="5404625" y="893000"/>
            <a:ext cx="3123050" cy="284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362" y="1588739"/>
            <a:ext cx="3123049" cy="127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4034321" y="3113214"/>
            <a:ext cx="958191" cy="960364"/>
          </a:xfrm>
          <a:custGeom>
            <a:avLst/>
            <a:gdLst/>
            <a:ahLst/>
            <a:cxnLst/>
            <a:rect l="l" t="t" r="r" b="b"/>
            <a:pathLst>
              <a:path w="25354" h="39570" extrusionOk="0">
                <a:moveTo>
                  <a:pt x="19434" y="18"/>
                </a:moveTo>
                <a:lnTo>
                  <a:pt x="6338" y="5"/>
                </a:lnTo>
                <a:cubicBezTo>
                  <a:pt x="2854" y="0"/>
                  <a:pt x="1" y="2858"/>
                  <a:pt x="1" y="6342"/>
                </a:cubicBezTo>
                <a:lnTo>
                  <a:pt x="1" y="19016"/>
                </a:lnTo>
                <a:cubicBezTo>
                  <a:pt x="1" y="29006"/>
                  <a:pt x="6280" y="22820"/>
                  <a:pt x="12679" y="39570"/>
                </a:cubicBezTo>
                <a:cubicBezTo>
                  <a:pt x="19074" y="22820"/>
                  <a:pt x="25354" y="29006"/>
                  <a:pt x="25354" y="19016"/>
                </a:cubicBezTo>
                <a:lnTo>
                  <a:pt x="25354" y="6342"/>
                </a:lnTo>
                <a:cubicBezTo>
                  <a:pt x="25354" y="2858"/>
                  <a:pt x="22923" y="18"/>
                  <a:pt x="19434" y="18"/>
                </a:cubicBezTo>
                <a:close/>
              </a:path>
            </a:pathLst>
          </a:custGeom>
          <a:solidFill>
            <a:srgbClr val="CAE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4130388" y="3174908"/>
            <a:ext cx="766243" cy="492171"/>
          </a:xfrm>
          <a:custGeom>
            <a:avLst/>
            <a:gdLst/>
            <a:ahLst/>
            <a:cxnLst/>
            <a:rect l="l" t="t" r="r" b="b"/>
            <a:pathLst>
              <a:path w="20275" h="20279" extrusionOk="0">
                <a:moveTo>
                  <a:pt x="3738" y="0"/>
                </a:moveTo>
                <a:lnTo>
                  <a:pt x="16532" y="0"/>
                </a:lnTo>
                <a:cubicBezTo>
                  <a:pt x="18594" y="5"/>
                  <a:pt x="20270" y="1680"/>
                  <a:pt x="20274" y="3742"/>
                </a:cubicBezTo>
                <a:lnTo>
                  <a:pt x="20274" y="16536"/>
                </a:lnTo>
                <a:cubicBezTo>
                  <a:pt x="20270" y="18598"/>
                  <a:pt x="18594" y="20274"/>
                  <a:pt x="16532" y="20278"/>
                </a:cubicBezTo>
                <a:lnTo>
                  <a:pt x="3738" y="20278"/>
                </a:lnTo>
                <a:cubicBezTo>
                  <a:pt x="1676" y="20274"/>
                  <a:pt x="5" y="18598"/>
                  <a:pt x="1" y="16536"/>
                </a:cubicBezTo>
                <a:lnTo>
                  <a:pt x="1" y="3742"/>
                </a:lnTo>
                <a:cubicBezTo>
                  <a:pt x="5" y="1680"/>
                  <a:pt x="1676" y="5"/>
                  <a:pt x="37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2904096" y="3113214"/>
            <a:ext cx="958191" cy="960364"/>
          </a:xfrm>
          <a:custGeom>
            <a:avLst/>
            <a:gdLst/>
            <a:ahLst/>
            <a:cxnLst/>
            <a:rect l="l" t="t" r="r" b="b"/>
            <a:pathLst>
              <a:path w="25354" h="39570" extrusionOk="0">
                <a:moveTo>
                  <a:pt x="19434" y="18"/>
                </a:moveTo>
                <a:lnTo>
                  <a:pt x="6338" y="5"/>
                </a:lnTo>
                <a:cubicBezTo>
                  <a:pt x="2854" y="0"/>
                  <a:pt x="1" y="2858"/>
                  <a:pt x="1" y="6342"/>
                </a:cubicBezTo>
                <a:lnTo>
                  <a:pt x="1" y="19016"/>
                </a:lnTo>
                <a:cubicBezTo>
                  <a:pt x="1" y="29006"/>
                  <a:pt x="6280" y="22820"/>
                  <a:pt x="12679" y="39570"/>
                </a:cubicBezTo>
                <a:cubicBezTo>
                  <a:pt x="19074" y="22820"/>
                  <a:pt x="25354" y="29006"/>
                  <a:pt x="25354" y="19016"/>
                </a:cubicBezTo>
                <a:lnTo>
                  <a:pt x="25354" y="6342"/>
                </a:lnTo>
                <a:cubicBezTo>
                  <a:pt x="25354" y="2858"/>
                  <a:pt x="22923" y="18"/>
                  <a:pt x="19434" y="18"/>
                </a:cubicBezTo>
                <a:close/>
              </a:path>
            </a:pathLst>
          </a:custGeom>
          <a:solidFill>
            <a:srgbClr val="CAE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3000163" y="3174908"/>
            <a:ext cx="766243" cy="492171"/>
          </a:xfrm>
          <a:custGeom>
            <a:avLst/>
            <a:gdLst/>
            <a:ahLst/>
            <a:cxnLst/>
            <a:rect l="l" t="t" r="r" b="b"/>
            <a:pathLst>
              <a:path w="20275" h="20279" extrusionOk="0">
                <a:moveTo>
                  <a:pt x="3738" y="0"/>
                </a:moveTo>
                <a:lnTo>
                  <a:pt x="16532" y="0"/>
                </a:lnTo>
                <a:cubicBezTo>
                  <a:pt x="18594" y="5"/>
                  <a:pt x="20270" y="1680"/>
                  <a:pt x="20274" y="3742"/>
                </a:cubicBezTo>
                <a:lnTo>
                  <a:pt x="20274" y="16536"/>
                </a:lnTo>
                <a:cubicBezTo>
                  <a:pt x="20270" y="18598"/>
                  <a:pt x="18594" y="20274"/>
                  <a:pt x="16532" y="20278"/>
                </a:cubicBezTo>
                <a:lnTo>
                  <a:pt x="3738" y="20278"/>
                </a:lnTo>
                <a:cubicBezTo>
                  <a:pt x="1676" y="20274"/>
                  <a:pt x="5" y="18598"/>
                  <a:pt x="1" y="16536"/>
                </a:cubicBezTo>
                <a:lnTo>
                  <a:pt x="1" y="3742"/>
                </a:lnTo>
                <a:cubicBezTo>
                  <a:pt x="5" y="1680"/>
                  <a:pt x="1676" y="5"/>
                  <a:pt x="37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1737096" y="3068629"/>
            <a:ext cx="958191" cy="960364"/>
          </a:xfrm>
          <a:custGeom>
            <a:avLst/>
            <a:gdLst/>
            <a:ahLst/>
            <a:cxnLst/>
            <a:rect l="l" t="t" r="r" b="b"/>
            <a:pathLst>
              <a:path w="25354" h="39570" extrusionOk="0">
                <a:moveTo>
                  <a:pt x="19434" y="18"/>
                </a:moveTo>
                <a:lnTo>
                  <a:pt x="6338" y="5"/>
                </a:lnTo>
                <a:cubicBezTo>
                  <a:pt x="2854" y="0"/>
                  <a:pt x="1" y="2858"/>
                  <a:pt x="1" y="6342"/>
                </a:cubicBezTo>
                <a:lnTo>
                  <a:pt x="1" y="19016"/>
                </a:lnTo>
                <a:cubicBezTo>
                  <a:pt x="1" y="29006"/>
                  <a:pt x="6280" y="22820"/>
                  <a:pt x="12679" y="39570"/>
                </a:cubicBezTo>
                <a:cubicBezTo>
                  <a:pt x="19074" y="22820"/>
                  <a:pt x="25354" y="29006"/>
                  <a:pt x="25354" y="19016"/>
                </a:cubicBezTo>
                <a:lnTo>
                  <a:pt x="25354" y="6342"/>
                </a:lnTo>
                <a:cubicBezTo>
                  <a:pt x="25354" y="2858"/>
                  <a:pt x="22923" y="18"/>
                  <a:pt x="19434" y="18"/>
                </a:cubicBezTo>
                <a:close/>
              </a:path>
            </a:pathLst>
          </a:custGeom>
          <a:solidFill>
            <a:srgbClr val="CAE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1833163" y="3130322"/>
            <a:ext cx="766243" cy="492171"/>
          </a:xfrm>
          <a:custGeom>
            <a:avLst/>
            <a:gdLst/>
            <a:ahLst/>
            <a:cxnLst/>
            <a:rect l="l" t="t" r="r" b="b"/>
            <a:pathLst>
              <a:path w="20275" h="20279" extrusionOk="0">
                <a:moveTo>
                  <a:pt x="3738" y="0"/>
                </a:moveTo>
                <a:lnTo>
                  <a:pt x="16532" y="0"/>
                </a:lnTo>
                <a:cubicBezTo>
                  <a:pt x="18594" y="5"/>
                  <a:pt x="20270" y="1680"/>
                  <a:pt x="20274" y="3742"/>
                </a:cubicBezTo>
                <a:lnTo>
                  <a:pt x="20274" y="16536"/>
                </a:lnTo>
                <a:cubicBezTo>
                  <a:pt x="20270" y="18598"/>
                  <a:pt x="18594" y="20274"/>
                  <a:pt x="16532" y="20278"/>
                </a:cubicBezTo>
                <a:lnTo>
                  <a:pt x="3738" y="20278"/>
                </a:lnTo>
                <a:cubicBezTo>
                  <a:pt x="1676" y="20274"/>
                  <a:pt x="5" y="18598"/>
                  <a:pt x="1" y="16536"/>
                </a:cubicBezTo>
                <a:lnTo>
                  <a:pt x="1" y="3742"/>
                </a:lnTo>
                <a:cubicBezTo>
                  <a:pt x="5" y="1680"/>
                  <a:pt x="1676" y="5"/>
                  <a:pt x="37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939975" y="417400"/>
            <a:ext cx="5035500" cy="5727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1" i="0" u="none" strike="noStrike" cap="none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BUNNY TIMELINE</a:t>
            </a: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2304588" y="2416700"/>
            <a:ext cx="1050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2019</a:t>
            </a:r>
            <a:b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06 abril</a:t>
            </a:r>
            <a:endParaRPr sz="9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3431400" y="2385550"/>
            <a:ext cx="1050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2019</a:t>
            </a:r>
            <a:b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23 junio</a:t>
            </a:r>
            <a:endParaRPr sz="9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1126450" y="2423375"/>
            <a:ext cx="1050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2019</a:t>
            </a:r>
            <a:b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20 enero</a:t>
            </a:r>
            <a:endParaRPr sz="9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4584875" y="2385550"/>
            <a:ext cx="1050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2019</a:t>
            </a:r>
            <a:b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7 septiembre</a:t>
            </a:r>
            <a:endParaRPr sz="9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62475" y="2347425"/>
            <a:ext cx="9027300" cy="0"/>
          </a:xfrm>
          <a:prstGeom prst="straightConnector1">
            <a:avLst/>
          </a:prstGeom>
          <a:noFill/>
          <a:ln w="28575" cap="flat" cmpd="sng">
            <a:solidFill>
              <a:srgbClr val="007C6C"/>
            </a:solidFill>
            <a:prstDash val="dash"/>
            <a:round/>
            <a:headEnd type="stealth" w="med" len="med"/>
            <a:tailEnd type="stealth" w="med" len="med"/>
          </a:ln>
        </p:spPr>
      </p:cxnSp>
      <p:sp>
        <p:nvSpPr>
          <p:cNvPr id="104" name="Google Shape;104;p14"/>
          <p:cNvSpPr/>
          <p:nvPr/>
        </p:nvSpPr>
        <p:spPr>
          <a:xfrm>
            <a:off x="5779446" y="1389577"/>
            <a:ext cx="958191" cy="960364"/>
          </a:xfrm>
          <a:custGeom>
            <a:avLst/>
            <a:gdLst/>
            <a:ahLst/>
            <a:cxnLst/>
            <a:rect l="l" t="t" r="r" b="b"/>
            <a:pathLst>
              <a:path w="25354" h="39570" extrusionOk="0">
                <a:moveTo>
                  <a:pt x="19434" y="18"/>
                </a:moveTo>
                <a:lnTo>
                  <a:pt x="6338" y="5"/>
                </a:lnTo>
                <a:cubicBezTo>
                  <a:pt x="2854" y="0"/>
                  <a:pt x="1" y="2858"/>
                  <a:pt x="1" y="6342"/>
                </a:cubicBezTo>
                <a:lnTo>
                  <a:pt x="1" y="19016"/>
                </a:lnTo>
                <a:cubicBezTo>
                  <a:pt x="1" y="29006"/>
                  <a:pt x="6280" y="22820"/>
                  <a:pt x="12679" y="39570"/>
                </a:cubicBezTo>
                <a:cubicBezTo>
                  <a:pt x="19074" y="22820"/>
                  <a:pt x="25354" y="29006"/>
                  <a:pt x="25354" y="19016"/>
                </a:cubicBezTo>
                <a:lnTo>
                  <a:pt x="25354" y="6342"/>
                </a:lnTo>
                <a:cubicBezTo>
                  <a:pt x="25354" y="2858"/>
                  <a:pt x="22923" y="18"/>
                  <a:pt x="19434" y="18"/>
                </a:cubicBezTo>
                <a:close/>
              </a:path>
            </a:pathLst>
          </a:custGeom>
          <a:solidFill>
            <a:srgbClr val="CAE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5875513" y="1451270"/>
            <a:ext cx="766243" cy="492171"/>
          </a:xfrm>
          <a:custGeom>
            <a:avLst/>
            <a:gdLst/>
            <a:ahLst/>
            <a:cxnLst/>
            <a:rect l="l" t="t" r="r" b="b"/>
            <a:pathLst>
              <a:path w="20275" h="20279" extrusionOk="0">
                <a:moveTo>
                  <a:pt x="3738" y="0"/>
                </a:moveTo>
                <a:lnTo>
                  <a:pt x="16532" y="0"/>
                </a:lnTo>
                <a:cubicBezTo>
                  <a:pt x="18594" y="5"/>
                  <a:pt x="20270" y="1680"/>
                  <a:pt x="20274" y="3742"/>
                </a:cubicBezTo>
                <a:lnTo>
                  <a:pt x="20274" y="16536"/>
                </a:lnTo>
                <a:cubicBezTo>
                  <a:pt x="20270" y="18598"/>
                  <a:pt x="18594" y="20274"/>
                  <a:pt x="16532" y="20278"/>
                </a:cubicBezTo>
                <a:lnTo>
                  <a:pt x="3738" y="20278"/>
                </a:lnTo>
                <a:cubicBezTo>
                  <a:pt x="1676" y="20274"/>
                  <a:pt x="5" y="18598"/>
                  <a:pt x="1" y="16536"/>
                </a:cubicBezTo>
                <a:lnTo>
                  <a:pt x="1" y="3742"/>
                </a:lnTo>
                <a:cubicBezTo>
                  <a:pt x="5" y="1680"/>
                  <a:pt x="1676" y="5"/>
                  <a:pt x="37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8016808" y="1389577"/>
            <a:ext cx="958191" cy="960364"/>
          </a:xfrm>
          <a:custGeom>
            <a:avLst/>
            <a:gdLst/>
            <a:ahLst/>
            <a:cxnLst/>
            <a:rect l="l" t="t" r="r" b="b"/>
            <a:pathLst>
              <a:path w="25354" h="39570" extrusionOk="0">
                <a:moveTo>
                  <a:pt x="19434" y="18"/>
                </a:moveTo>
                <a:lnTo>
                  <a:pt x="6338" y="5"/>
                </a:lnTo>
                <a:cubicBezTo>
                  <a:pt x="2854" y="0"/>
                  <a:pt x="1" y="2858"/>
                  <a:pt x="1" y="6342"/>
                </a:cubicBezTo>
                <a:lnTo>
                  <a:pt x="1" y="19016"/>
                </a:lnTo>
                <a:cubicBezTo>
                  <a:pt x="1" y="29006"/>
                  <a:pt x="6280" y="22820"/>
                  <a:pt x="12679" y="39570"/>
                </a:cubicBezTo>
                <a:cubicBezTo>
                  <a:pt x="19074" y="22820"/>
                  <a:pt x="25354" y="29006"/>
                  <a:pt x="25354" y="19016"/>
                </a:cubicBezTo>
                <a:lnTo>
                  <a:pt x="25354" y="6342"/>
                </a:lnTo>
                <a:cubicBezTo>
                  <a:pt x="25354" y="2858"/>
                  <a:pt x="22923" y="18"/>
                  <a:pt x="19434" y="18"/>
                </a:cubicBezTo>
                <a:close/>
              </a:path>
            </a:pathLst>
          </a:custGeom>
          <a:solidFill>
            <a:srgbClr val="CAE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8112876" y="1451270"/>
            <a:ext cx="766243" cy="492171"/>
          </a:xfrm>
          <a:custGeom>
            <a:avLst/>
            <a:gdLst/>
            <a:ahLst/>
            <a:cxnLst/>
            <a:rect l="l" t="t" r="r" b="b"/>
            <a:pathLst>
              <a:path w="20275" h="20279" extrusionOk="0">
                <a:moveTo>
                  <a:pt x="3738" y="0"/>
                </a:moveTo>
                <a:lnTo>
                  <a:pt x="16532" y="0"/>
                </a:lnTo>
                <a:cubicBezTo>
                  <a:pt x="18594" y="5"/>
                  <a:pt x="20270" y="1680"/>
                  <a:pt x="20274" y="3742"/>
                </a:cubicBezTo>
                <a:lnTo>
                  <a:pt x="20274" y="16536"/>
                </a:lnTo>
                <a:cubicBezTo>
                  <a:pt x="20270" y="18598"/>
                  <a:pt x="18594" y="20274"/>
                  <a:pt x="16532" y="20278"/>
                </a:cubicBezTo>
                <a:lnTo>
                  <a:pt x="3738" y="20278"/>
                </a:lnTo>
                <a:cubicBezTo>
                  <a:pt x="1676" y="20274"/>
                  <a:pt x="5" y="18598"/>
                  <a:pt x="1" y="16536"/>
                </a:cubicBezTo>
                <a:lnTo>
                  <a:pt x="1" y="3742"/>
                </a:lnTo>
                <a:cubicBezTo>
                  <a:pt x="5" y="1680"/>
                  <a:pt x="1676" y="5"/>
                  <a:pt x="37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5764450" y="1500425"/>
            <a:ext cx="958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419" sz="900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Bunny Box</a:t>
            </a:r>
            <a:endParaRPr sz="900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4631083" y="1380152"/>
            <a:ext cx="958191" cy="960364"/>
          </a:xfrm>
          <a:custGeom>
            <a:avLst/>
            <a:gdLst/>
            <a:ahLst/>
            <a:cxnLst/>
            <a:rect l="l" t="t" r="r" b="b"/>
            <a:pathLst>
              <a:path w="25354" h="39570" extrusionOk="0">
                <a:moveTo>
                  <a:pt x="19434" y="18"/>
                </a:moveTo>
                <a:lnTo>
                  <a:pt x="6338" y="5"/>
                </a:lnTo>
                <a:cubicBezTo>
                  <a:pt x="2854" y="0"/>
                  <a:pt x="1" y="2858"/>
                  <a:pt x="1" y="6342"/>
                </a:cubicBezTo>
                <a:lnTo>
                  <a:pt x="1" y="19016"/>
                </a:lnTo>
                <a:cubicBezTo>
                  <a:pt x="1" y="29006"/>
                  <a:pt x="6280" y="22820"/>
                  <a:pt x="12679" y="39570"/>
                </a:cubicBezTo>
                <a:cubicBezTo>
                  <a:pt x="19074" y="22820"/>
                  <a:pt x="25354" y="29006"/>
                  <a:pt x="25354" y="19016"/>
                </a:cubicBezTo>
                <a:lnTo>
                  <a:pt x="25354" y="6342"/>
                </a:lnTo>
                <a:cubicBezTo>
                  <a:pt x="25354" y="2858"/>
                  <a:pt x="22923" y="18"/>
                  <a:pt x="19434" y="18"/>
                </a:cubicBezTo>
                <a:close/>
              </a:path>
            </a:pathLst>
          </a:custGeom>
          <a:solidFill>
            <a:srgbClr val="CAE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4727151" y="1441845"/>
            <a:ext cx="766243" cy="492171"/>
          </a:xfrm>
          <a:custGeom>
            <a:avLst/>
            <a:gdLst/>
            <a:ahLst/>
            <a:cxnLst/>
            <a:rect l="l" t="t" r="r" b="b"/>
            <a:pathLst>
              <a:path w="20275" h="20279" extrusionOk="0">
                <a:moveTo>
                  <a:pt x="3738" y="0"/>
                </a:moveTo>
                <a:lnTo>
                  <a:pt x="16532" y="0"/>
                </a:lnTo>
                <a:cubicBezTo>
                  <a:pt x="18594" y="5"/>
                  <a:pt x="20270" y="1680"/>
                  <a:pt x="20274" y="3742"/>
                </a:cubicBezTo>
                <a:lnTo>
                  <a:pt x="20274" y="16536"/>
                </a:lnTo>
                <a:cubicBezTo>
                  <a:pt x="20270" y="18598"/>
                  <a:pt x="18594" y="20274"/>
                  <a:pt x="16532" y="20278"/>
                </a:cubicBezTo>
                <a:lnTo>
                  <a:pt x="3738" y="20278"/>
                </a:lnTo>
                <a:cubicBezTo>
                  <a:pt x="1676" y="20274"/>
                  <a:pt x="5" y="18598"/>
                  <a:pt x="1" y="16536"/>
                </a:cubicBezTo>
                <a:lnTo>
                  <a:pt x="1" y="3742"/>
                </a:lnTo>
                <a:cubicBezTo>
                  <a:pt x="5" y="1680"/>
                  <a:pt x="1676" y="5"/>
                  <a:pt x="37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4630938" y="1491000"/>
            <a:ext cx="958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Recurso protección: Isapres</a:t>
            </a:r>
            <a:endParaRPr sz="900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3482721" y="1380152"/>
            <a:ext cx="958191" cy="960364"/>
          </a:xfrm>
          <a:custGeom>
            <a:avLst/>
            <a:gdLst/>
            <a:ahLst/>
            <a:cxnLst/>
            <a:rect l="l" t="t" r="r" b="b"/>
            <a:pathLst>
              <a:path w="25354" h="39570" extrusionOk="0">
                <a:moveTo>
                  <a:pt x="19434" y="18"/>
                </a:moveTo>
                <a:lnTo>
                  <a:pt x="6338" y="5"/>
                </a:lnTo>
                <a:cubicBezTo>
                  <a:pt x="2854" y="0"/>
                  <a:pt x="1" y="2858"/>
                  <a:pt x="1" y="6342"/>
                </a:cubicBezTo>
                <a:lnTo>
                  <a:pt x="1" y="19016"/>
                </a:lnTo>
                <a:cubicBezTo>
                  <a:pt x="1" y="29006"/>
                  <a:pt x="6280" y="22820"/>
                  <a:pt x="12679" y="39570"/>
                </a:cubicBezTo>
                <a:cubicBezTo>
                  <a:pt x="19074" y="22820"/>
                  <a:pt x="25354" y="29006"/>
                  <a:pt x="25354" y="19016"/>
                </a:cubicBezTo>
                <a:lnTo>
                  <a:pt x="25354" y="6342"/>
                </a:lnTo>
                <a:cubicBezTo>
                  <a:pt x="25354" y="2858"/>
                  <a:pt x="22923" y="18"/>
                  <a:pt x="19434" y="18"/>
                </a:cubicBezTo>
                <a:close/>
              </a:path>
            </a:pathLst>
          </a:custGeom>
          <a:solidFill>
            <a:srgbClr val="CAE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3578788" y="1441845"/>
            <a:ext cx="766243" cy="492171"/>
          </a:xfrm>
          <a:custGeom>
            <a:avLst/>
            <a:gdLst/>
            <a:ahLst/>
            <a:cxnLst/>
            <a:rect l="l" t="t" r="r" b="b"/>
            <a:pathLst>
              <a:path w="20275" h="20279" extrusionOk="0">
                <a:moveTo>
                  <a:pt x="3738" y="0"/>
                </a:moveTo>
                <a:lnTo>
                  <a:pt x="16532" y="0"/>
                </a:lnTo>
                <a:cubicBezTo>
                  <a:pt x="18594" y="5"/>
                  <a:pt x="20270" y="1680"/>
                  <a:pt x="20274" y="3742"/>
                </a:cubicBezTo>
                <a:lnTo>
                  <a:pt x="20274" y="16536"/>
                </a:lnTo>
                <a:cubicBezTo>
                  <a:pt x="20270" y="18598"/>
                  <a:pt x="18594" y="20274"/>
                  <a:pt x="16532" y="20278"/>
                </a:cubicBezTo>
                <a:lnTo>
                  <a:pt x="3738" y="20278"/>
                </a:lnTo>
                <a:cubicBezTo>
                  <a:pt x="1676" y="20274"/>
                  <a:pt x="5" y="18598"/>
                  <a:pt x="1" y="16536"/>
                </a:cubicBezTo>
                <a:lnTo>
                  <a:pt x="1" y="3742"/>
                </a:lnTo>
                <a:cubicBezTo>
                  <a:pt x="5" y="1680"/>
                  <a:pt x="1676" y="5"/>
                  <a:pt x="37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3482575" y="1491000"/>
            <a:ext cx="958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419" sz="900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Grupo de Apoyo</a:t>
            </a:r>
            <a:endParaRPr sz="900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6898196" y="1380152"/>
            <a:ext cx="958191" cy="960364"/>
          </a:xfrm>
          <a:custGeom>
            <a:avLst/>
            <a:gdLst/>
            <a:ahLst/>
            <a:cxnLst/>
            <a:rect l="l" t="t" r="r" b="b"/>
            <a:pathLst>
              <a:path w="25354" h="39570" extrusionOk="0">
                <a:moveTo>
                  <a:pt x="19434" y="18"/>
                </a:moveTo>
                <a:lnTo>
                  <a:pt x="6338" y="5"/>
                </a:lnTo>
                <a:cubicBezTo>
                  <a:pt x="2854" y="0"/>
                  <a:pt x="1" y="2858"/>
                  <a:pt x="1" y="6342"/>
                </a:cubicBezTo>
                <a:lnTo>
                  <a:pt x="1" y="19016"/>
                </a:lnTo>
                <a:cubicBezTo>
                  <a:pt x="1" y="29006"/>
                  <a:pt x="6280" y="22820"/>
                  <a:pt x="12679" y="39570"/>
                </a:cubicBezTo>
                <a:cubicBezTo>
                  <a:pt x="19074" y="22820"/>
                  <a:pt x="25354" y="29006"/>
                  <a:pt x="25354" y="19016"/>
                </a:cubicBezTo>
                <a:lnTo>
                  <a:pt x="25354" y="6342"/>
                </a:lnTo>
                <a:cubicBezTo>
                  <a:pt x="25354" y="2858"/>
                  <a:pt x="22923" y="18"/>
                  <a:pt x="19434" y="18"/>
                </a:cubicBezTo>
                <a:close/>
              </a:path>
            </a:pathLst>
          </a:custGeom>
          <a:solidFill>
            <a:srgbClr val="CAE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6994263" y="1441845"/>
            <a:ext cx="766243" cy="492171"/>
          </a:xfrm>
          <a:custGeom>
            <a:avLst/>
            <a:gdLst/>
            <a:ahLst/>
            <a:cxnLst/>
            <a:rect l="l" t="t" r="r" b="b"/>
            <a:pathLst>
              <a:path w="20275" h="20279" extrusionOk="0">
                <a:moveTo>
                  <a:pt x="3738" y="0"/>
                </a:moveTo>
                <a:lnTo>
                  <a:pt x="16532" y="0"/>
                </a:lnTo>
                <a:cubicBezTo>
                  <a:pt x="18594" y="5"/>
                  <a:pt x="20270" y="1680"/>
                  <a:pt x="20274" y="3742"/>
                </a:cubicBezTo>
                <a:lnTo>
                  <a:pt x="20274" y="16536"/>
                </a:lnTo>
                <a:cubicBezTo>
                  <a:pt x="20270" y="18598"/>
                  <a:pt x="18594" y="20274"/>
                  <a:pt x="16532" y="20278"/>
                </a:cubicBezTo>
                <a:lnTo>
                  <a:pt x="3738" y="20278"/>
                </a:lnTo>
                <a:cubicBezTo>
                  <a:pt x="1676" y="20274"/>
                  <a:pt x="5" y="18598"/>
                  <a:pt x="1" y="16536"/>
                </a:cubicBezTo>
                <a:lnTo>
                  <a:pt x="1" y="3742"/>
                </a:lnTo>
                <a:cubicBezTo>
                  <a:pt x="5" y="1680"/>
                  <a:pt x="1676" y="5"/>
                  <a:pt x="37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2334221" y="1380152"/>
            <a:ext cx="958191" cy="960364"/>
          </a:xfrm>
          <a:custGeom>
            <a:avLst/>
            <a:gdLst/>
            <a:ahLst/>
            <a:cxnLst/>
            <a:rect l="l" t="t" r="r" b="b"/>
            <a:pathLst>
              <a:path w="25354" h="39570" extrusionOk="0">
                <a:moveTo>
                  <a:pt x="19434" y="18"/>
                </a:moveTo>
                <a:lnTo>
                  <a:pt x="6338" y="5"/>
                </a:lnTo>
                <a:cubicBezTo>
                  <a:pt x="2854" y="0"/>
                  <a:pt x="1" y="2858"/>
                  <a:pt x="1" y="6342"/>
                </a:cubicBezTo>
                <a:lnTo>
                  <a:pt x="1" y="19016"/>
                </a:lnTo>
                <a:cubicBezTo>
                  <a:pt x="1" y="29006"/>
                  <a:pt x="6280" y="22820"/>
                  <a:pt x="12679" y="39570"/>
                </a:cubicBezTo>
                <a:cubicBezTo>
                  <a:pt x="19074" y="22820"/>
                  <a:pt x="25354" y="29006"/>
                  <a:pt x="25354" y="19016"/>
                </a:cubicBezTo>
                <a:lnTo>
                  <a:pt x="25354" y="6342"/>
                </a:lnTo>
                <a:cubicBezTo>
                  <a:pt x="25354" y="2858"/>
                  <a:pt x="22923" y="18"/>
                  <a:pt x="19434" y="18"/>
                </a:cubicBezTo>
                <a:close/>
              </a:path>
            </a:pathLst>
          </a:custGeom>
          <a:solidFill>
            <a:srgbClr val="CAE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2430288" y="1441845"/>
            <a:ext cx="766243" cy="492171"/>
          </a:xfrm>
          <a:custGeom>
            <a:avLst/>
            <a:gdLst/>
            <a:ahLst/>
            <a:cxnLst/>
            <a:rect l="l" t="t" r="r" b="b"/>
            <a:pathLst>
              <a:path w="20275" h="20279" extrusionOk="0">
                <a:moveTo>
                  <a:pt x="3738" y="0"/>
                </a:moveTo>
                <a:lnTo>
                  <a:pt x="16532" y="0"/>
                </a:lnTo>
                <a:cubicBezTo>
                  <a:pt x="18594" y="5"/>
                  <a:pt x="20270" y="1680"/>
                  <a:pt x="20274" y="3742"/>
                </a:cubicBezTo>
                <a:lnTo>
                  <a:pt x="20274" y="16536"/>
                </a:lnTo>
                <a:cubicBezTo>
                  <a:pt x="20270" y="18598"/>
                  <a:pt x="18594" y="20274"/>
                  <a:pt x="16532" y="20278"/>
                </a:cubicBezTo>
                <a:lnTo>
                  <a:pt x="3738" y="20278"/>
                </a:lnTo>
                <a:cubicBezTo>
                  <a:pt x="1676" y="20274"/>
                  <a:pt x="5" y="18598"/>
                  <a:pt x="1" y="16536"/>
                </a:cubicBezTo>
                <a:lnTo>
                  <a:pt x="1" y="3742"/>
                </a:lnTo>
                <a:cubicBezTo>
                  <a:pt x="5" y="1680"/>
                  <a:pt x="1676" y="5"/>
                  <a:pt x="37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2334075" y="1491000"/>
            <a:ext cx="958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419" sz="800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Colaboración Fuzol</a:t>
            </a:r>
            <a:endParaRPr sz="800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1185596" y="1380152"/>
            <a:ext cx="958191" cy="960364"/>
          </a:xfrm>
          <a:custGeom>
            <a:avLst/>
            <a:gdLst/>
            <a:ahLst/>
            <a:cxnLst/>
            <a:rect l="l" t="t" r="r" b="b"/>
            <a:pathLst>
              <a:path w="25354" h="39570" extrusionOk="0">
                <a:moveTo>
                  <a:pt x="19434" y="18"/>
                </a:moveTo>
                <a:lnTo>
                  <a:pt x="6338" y="5"/>
                </a:lnTo>
                <a:cubicBezTo>
                  <a:pt x="2854" y="0"/>
                  <a:pt x="1" y="2858"/>
                  <a:pt x="1" y="6342"/>
                </a:cubicBezTo>
                <a:lnTo>
                  <a:pt x="1" y="19016"/>
                </a:lnTo>
                <a:cubicBezTo>
                  <a:pt x="1" y="29006"/>
                  <a:pt x="6280" y="22820"/>
                  <a:pt x="12679" y="39570"/>
                </a:cubicBezTo>
                <a:cubicBezTo>
                  <a:pt x="19074" y="22820"/>
                  <a:pt x="25354" y="29006"/>
                  <a:pt x="25354" y="19016"/>
                </a:cubicBezTo>
                <a:lnTo>
                  <a:pt x="25354" y="6342"/>
                </a:lnTo>
                <a:cubicBezTo>
                  <a:pt x="25354" y="2858"/>
                  <a:pt x="22923" y="18"/>
                  <a:pt x="19434" y="18"/>
                </a:cubicBezTo>
                <a:close/>
              </a:path>
            </a:pathLst>
          </a:custGeom>
          <a:solidFill>
            <a:srgbClr val="CAE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1281663" y="1441845"/>
            <a:ext cx="766243" cy="492171"/>
          </a:xfrm>
          <a:custGeom>
            <a:avLst/>
            <a:gdLst/>
            <a:ahLst/>
            <a:cxnLst/>
            <a:rect l="l" t="t" r="r" b="b"/>
            <a:pathLst>
              <a:path w="20275" h="20279" extrusionOk="0">
                <a:moveTo>
                  <a:pt x="3738" y="0"/>
                </a:moveTo>
                <a:lnTo>
                  <a:pt x="16532" y="0"/>
                </a:lnTo>
                <a:cubicBezTo>
                  <a:pt x="18594" y="5"/>
                  <a:pt x="20270" y="1680"/>
                  <a:pt x="20274" y="3742"/>
                </a:cubicBezTo>
                <a:lnTo>
                  <a:pt x="20274" y="16536"/>
                </a:lnTo>
                <a:cubicBezTo>
                  <a:pt x="20270" y="18598"/>
                  <a:pt x="18594" y="20274"/>
                  <a:pt x="16532" y="20278"/>
                </a:cubicBezTo>
                <a:lnTo>
                  <a:pt x="3738" y="20278"/>
                </a:lnTo>
                <a:cubicBezTo>
                  <a:pt x="1676" y="20274"/>
                  <a:pt x="5" y="18598"/>
                  <a:pt x="1" y="16536"/>
                </a:cubicBezTo>
                <a:lnTo>
                  <a:pt x="1" y="3742"/>
                </a:lnTo>
                <a:cubicBezTo>
                  <a:pt x="5" y="1680"/>
                  <a:pt x="1676" y="5"/>
                  <a:pt x="37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1185450" y="1491000"/>
            <a:ext cx="958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419" sz="900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Felicidad hecha felpa</a:t>
            </a:r>
            <a:endParaRPr sz="900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6868225" y="2340400"/>
            <a:ext cx="1050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2019</a:t>
            </a:r>
            <a:b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14 septiembre</a:t>
            </a:r>
            <a:endParaRPr sz="9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7970588" y="2340500"/>
            <a:ext cx="1050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2019</a:t>
            </a:r>
            <a:b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29 septiembre</a:t>
            </a:r>
            <a:endParaRPr sz="9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6906000" y="1500425"/>
            <a:ext cx="958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Fondos Concursables</a:t>
            </a:r>
            <a:endParaRPr sz="900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8024750" y="1491000"/>
            <a:ext cx="958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Rescate masivo: peñaflor</a:t>
            </a:r>
            <a:endParaRPr sz="900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/>
          </p:nvPr>
        </p:nvSpPr>
        <p:spPr>
          <a:xfrm>
            <a:off x="4597688" y="4149775"/>
            <a:ext cx="1050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2020</a:t>
            </a:r>
            <a:b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16 septiembre</a:t>
            </a:r>
            <a:endParaRPr sz="9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3419550" y="4156450"/>
            <a:ext cx="1050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2020</a:t>
            </a:r>
            <a:b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17  julio </a:t>
            </a:r>
            <a:endParaRPr sz="9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885700" y="3224075"/>
            <a:ext cx="958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Poleras También son Familia</a:t>
            </a:r>
            <a:endParaRPr sz="900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1737075" y="3147875"/>
            <a:ext cx="958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Todos para uno</a:t>
            </a:r>
            <a:endParaRPr sz="900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58650" y="2338000"/>
            <a:ext cx="10506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2019</a:t>
            </a:r>
            <a:b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s-419" sz="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01 enero</a:t>
            </a:r>
            <a:endParaRPr sz="9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04946" y="1380152"/>
            <a:ext cx="958191" cy="960364"/>
          </a:xfrm>
          <a:custGeom>
            <a:avLst/>
            <a:gdLst/>
            <a:ahLst/>
            <a:cxnLst/>
            <a:rect l="l" t="t" r="r" b="b"/>
            <a:pathLst>
              <a:path w="25354" h="39570" extrusionOk="0">
                <a:moveTo>
                  <a:pt x="19434" y="18"/>
                </a:moveTo>
                <a:lnTo>
                  <a:pt x="6338" y="5"/>
                </a:lnTo>
                <a:cubicBezTo>
                  <a:pt x="2854" y="0"/>
                  <a:pt x="1" y="2858"/>
                  <a:pt x="1" y="6342"/>
                </a:cubicBezTo>
                <a:lnTo>
                  <a:pt x="1" y="19016"/>
                </a:lnTo>
                <a:cubicBezTo>
                  <a:pt x="1" y="29006"/>
                  <a:pt x="6280" y="22820"/>
                  <a:pt x="12679" y="39570"/>
                </a:cubicBezTo>
                <a:cubicBezTo>
                  <a:pt x="19074" y="22820"/>
                  <a:pt x="25354" y="29006"/>
                  <a:pt x="25354" y="19016"/>
                </a:cubicBezTo>
                <a:lnTo>
                  <a:pt x="25354" y="6342"/>
                </a:lnTo>
                <a:cubicBezTo>
                  <a:pt x="25354" y="2858"/>
                  <a:pt x="22923" y="18"/>
                  <a:pt x="19434" y="18"/>
                </a:cubicBezTo>
                <a:close/>
              </a:path>
            </a:pathLst>
          </a:custGeom>
          <a:solidFill>
            <a:srgbClr val="CAE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201013" y="1441845"/>
            <a:ext cx="766243" cy="492171"/>
          </a:xfrm>
          <a:custGeom>
            <a:avLst/>
            <a:gdLst/>
            <a:ahLst/>
            <a:cxnLst/>
            <a:rect l="l" t="t" r="r" b="b"/>
            <a:pathLst>
              <a:path w="20275" h="20279" extrusionOk="0">
                <a:moveTo>
                  <a:pt x="3738" y="0"/>
                </a:moveTo>
                <a:lnTo>
                  <a:pt x="16532" y="0"/>
                </a:lnTo>
                <a:cubicBezTo>
                  <a:pt x="18594" y="5"/>
                  <a:pt x="20270" y="1680"/>
                  <a:pt x="20274" y="3742"/>
                </a:cubicBezTo>
                <a:lnTo>
                  <a:pt x="20274" y="16536"/>
                </a:lnTo>
                <a:cubicBezTo>
                  <a:pt x="20270" y="18598"/>
                  <a:pt x="18594" y="20274"/>
                  <a:pt x="16532" y="20278"/>
                </a:cubicBezTo>
                <a:lnTo>
                  <a:pt x="3738" y="20278"/>
                </a:lnTo>
                <a:cubicBezTo>
                  <a:pt x="1676" y="20274"/>
                  <a:pt x="5" y="18598"/>
                  <a:pt x="1" y="16536"/>
                </a:cubicBezTo>
                <a:lnTo>
                  <a:pt x="1" y="3742"/>
                </a:lnTo>
                <a:cubicBezTo>
                  <a:pt x="5" y="1680"/>
                  <a:pt x="1676" y="5"/>
                  <a:pt x="37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104800" y="1491000"/>
            <a:ext cx="958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419" sz="900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Live: Ley de protección </a:t>
            </a:r>
            <a:endParaRPr sz="900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35" name="Google Shape;135;p14"/>
          <p:cNvCxnSpPr/>
          <p:nvPr/>
        </p:nvCxnSpPr>
        <p:spPr>
          <a:xfrm>
            <a:off x="1518650" y="4075025"/>
            <a:ext cx="6293400" cy="0"/>
          </a:xfrm>
          <a:prstGeom prst="straightConnector1">
            <a:avLst/>
          </a:prstGeom>
          <a:noFill/>
          <a:ln w="28575" cap="flat" cmpd="sng">
            <a:solidFill>
              <a:srgbClr val="44796B"/>
            </a:solidFill>
            <a:prstDash val="dash"/>
            <a:round/>
            <a:headEnd type="stealth" w="med" len="med"/>
            <a:tailEnd type="stealth" w="sm" len="sm"/>
          </a:ln>
        </p:spPr>
      </p:cxnSp>
      <p:pic>
        <p:nvPicPr>
          <p:cNvPr id="136" name="Google Shape;13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6366" y="4642248"/>
            <a:ext cx="927485" cy="3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4034450" y="3224075"/>
            <a:ext cx="958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419" sz="900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Bunny Fest</a:t>
            </a:r>
            <a:endParaRPr sz="900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14"/>
          <p:cNvSpPr/>
          <p:nvPr/>
        </p:nvSpPr>
        <p:spPr>
          <a:xfrm>
            <a:off x="5260696" y="3113214"/>
            <a:ext cx="958191" cy="960364"/>
          </a:xfrm>
          <a:custGeom>
            <a:avLst/>
            <a:gdLst/>
            <a:ahLst/>
            <a:cxnLst/>
            <a:rect l="l" t="t" r="r" b="b"/>
            <a:pathLst>
              <a:path w="25354" h="39570" extrusionOk="0">
                <a:moveTo>
                  <a:pt x="19434" y="18"/>
                </a:moveTo>
                <a:lnTo>
                  <a:pt x="6338" y="5"/>
                </a:lnTo>
                <a:cubicBezTo>
                  <a:pt x="2854" y="0"/>
                  <a:pt x="1" y="2858"/>
                  <a:pt x="1" y="6342"/>
                </a:cubicBezTo>
                <a:lnTo>
                  <a:pt x="1" y="19016"/>
                </a:lnTo>
                <a:cubicBezTo>
                  <a:pt x="1" y="29006"/>
                  <a:pt x="6280" y="22820"/>
                  <a:pt x="12679" y="39570"/>
                </a:cubicBezTo>
                <a:cubicBezTo>
                  <a:pt x="19074" y="22820"/>
                  <a:pt x="25354" y="29006"/>
                  <a:pt x="25354" y="19016"/>
                </a:cubicBezTo>
                <a:lnTo>
                  <a:pt x="25354" y="6342"/>
                </a:lnTo>
                <a:cubicBezTo>
                  <a:pt x="25354" y="2858"/>
                  <a:pt x="22923" y="18"/>
                  <a:pt x="19434" y="18"/>
                </a:cubicBezTo>
                <a:close/>
              </a:path>
            </a:pathLst>
          </a:custGeom>
          <a:solidFill>
            <a:srgbClr val="CAE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5356763" y="3174908"/>
            <a:ext cx="766243" cy="492171"/>
          </a:xfrm>
          <a:custGeom>
            <a:avLst/>
            <a:gdLst/>
            <a:ahLst/>
            <a:cxnLst/>
            <a:rect l="l" t="t" r="r" b="b"/>
            <a:pathLst>
              <a:path w="20275" h="20279" extrusionOk="0">
                <a:moveTo>
                  <a:pt x="3738" y="0"/>
                </a:moveTo>
                <a:lnTo>
                  <a:pt x="16532" y="0"/>
                </a:lnTo>
                <a:cubicBezTo>
                  <a:pt x="18594" y="5"/>
                  <a:pt x="20270" y="1680"/>
                  <a:pt x="20274" y="3742"/>
                </a:cubicBezTo>
                <a:lnTo>
                  <a:pt x="20274" y="16536"/>
                </a:lnTo>
                <a:cubicBezTo>
                  <a:pt x="20270" y="18598"/>
                  <a:pt x="18594" y="20274"/>
                  <a:pt x="16532" y="20278"/>
                </a:cubicBezTo>
                <a:lnTo>
                  <a:pt x="3738" y="20278"/>
                </a:lnTo>
                <a:cubicBezTo>
                  <a:pt x="1676" y="20274"/>
                  <a:pt x="5" y="18598"/>
                  <a:pt x="1" y="16536"/>
                </a:cubicBezTo>
                <a:lnTo>
                  <a:pt x="1" y="3742"/>
                </a:lnTo>
                <a:cubicBezTo>
                  <a:pt x="5" y="1680"/>
                  <a:pt x="1676" y="5"/>
                  <a:pt x="37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5253650" y="3224075"/>
            <a:ext cx="958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Poleras Bunny Fest</a:t>
            </a:r>
            <a:endParaRPr sz="900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6493971" y="3113214"/>
            <a:ext cx="958191" cy="960364"/>
          </a:xfrm>
          <a:custGeom>
            <a:avLst/>
            <a:gdLst/>
            <a:ahLst/>
            <a:cxnLst/>
            <a:rect l="l" t="t" r="r" b="b"/>
            <a:pathLst>
              <a:path w="25354" h="39570" extrusionOk="0">
                <a:moveTo>
                  <a:pt x="19434" y="18"/>
                </a:moveTo>
                <a:lnTo>
                  <a:pt x="6338" y="5"/>
                </a:lnTo>
                <a:cubicBezTo>
                  <a:pt x="2854" y="0"/>
                  <a:pt x="1" y="2858"/>
                  <a:pt x="1" y="6342"/>
                </a:cubicBezTo>
                <a:lnTo>
                  <a:pt x="1" y="19016"/>
                </a:lnTo>
                <a:cubicBezTo>
                  <a:pt x="1" y="29006"/>
                  <a:pt x="6280" y="22820"/>
                  <a:pt x="12679" y="39570"/>
                </a:cubicBezTo>
                <a:cubicBezTo>
                  <a:pt x="19074" y="22820"/>
                  <a:pt x="25354" y="29006"/>
                  <a:pt x="25354" y="19016"/>
                </a:cubicBezTo>
                <a:lnTo>
                  <a:pt x="25354" y="6342"/>
                </a:lnTo>
                <a:cubicBezTo>
                  <a:pt x="25354" y="2858"/>
                  <a:pt x="22923" y="18"/>
                  <a:pt x="19434" y="18"/>
                </a:cubicBezTo>
                <a:close/>
              </a:path>
            </a:pathLst>
          </a:custGeom>
          <a:solidFill>
            <a:srgbClr val="CAE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6590038" y="3174908"/>
            <a:ext cx="766243" cy="492171"/>
          </a:xfrm>
          <a:custGeom>
            <a:avLst/>
            <a:gdLst/>
            <a:ahLst/>
            <a:cxnLst/>
            <a:rect l="l" t="t" r="r" b="b"/>
            <a:pathLst>
              <a:path w="20275" h="20279" extrusionOk="0">
                <a:moveTo>
                  <a:pt x="3738" y="0"/>
                </a:moveTo>
                <a:lnTo>
                  <a:pt x="16532" y="0"/>
                </a:lnTo>
                <a:cubicBezTo>
                  <a:pt x="18594" y="5"/>
                  <a:pt x="20270" y="1680"/>
                  <a:pt x="20274" y="3742"/>
                </a:cubicBezTo>
                <a:lnTo>
                  <a:pt x="20274" y="16536"/>
                </a:lnTo>
                <a:cubicBezTo>
                  <a:pt x="20270" y="18598"/>
                  <a:pt x="18594" y="20274"/>
                  <a:pt x="16532" y="20278"/>
                </a:cubicBezTo>
                <a:lnTo>
                  <a:pt x="3738" y="20278"/>
                </a:lnTo>
                <a:cubicBezTo>
                  <a:pt x="1676" y="20274"/>
                  <a:pt x="5" y="18598"/>
                  <a:pt x="1" y="16536"/>
                </a:cubicBezTo>
                <a:lnTo>
                  <a:pt x="1" y="3742"/>
                </a:lnTo>
                <a:cubicBezTo>
                  <a:pt x="5" y="1680"/>
                  <a:pt x="1676" y="5"/>
                  <a:pt x="37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6486925" y="3224075"/>
            <a:ext cx="958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s-419" sz="900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Adornos Navidad</a:t>
            </a:r>
            <a:endParaRPr sz="900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/>
          <p:nvPr/>
        </p:nvSpPr>
        <p:spPr>
          <a:xfrm>
            <a:off x="2227650" y="2102075"/>
            <a:ext cx="6084600" cy="763800"/>
          </a:xfrm>
          <a:prstGeom prst="roundRect">
            <a:avLst>
              <a:gd name="adj" fmla="val 50000"/>
            </a:avLst>
          </a:prstGeom>
          <a:solidFill>
            <a:srgbClr val="44796B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4572001" y="3082880"/>
            <a:ext cx="173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4454820" y="241786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4454819" y="2417862"/>
            <a:ext cx="36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53" name="Google Shape;1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25" y="1476000"/>
            <a:ext cx="2677575" cy="264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>
            <a:spLocks noGrp="1"/>
          </p:cNvSpPr>
          <p:nvPr>
            <p:ph type="body" idx="1"/>
          </p:nvPr>
        </p:nvSpPr>
        <p:spPr>
          <a:xfrm>
            <a:off x="4210475" y="2940075"/>
            <a:ext cx="37356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38461"/>
              <a:buNone/>
            </a:pPr>
            <a:r>
              <a:rPr lang="es-419" sz="1300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Se llevó a cabo el 11 de febrero a las 19:00 hrs.</a:t>
            </a:r>
            <a:endParaRPr sz="1300">
              <a:solidFill>
                <a:srgbClr val="4479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3199725" y="2102075"/>
            <a:ext cx="49782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-419" sz="1400" b="1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Realizamos Instagram Live para explicar a nuestros seguidores la Ley de protección animal 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6" name="Google Shape;156;p15"/>
          <p:cNvSpPr/>
          <p:nvPr/>
        </p:nvSpPr>
        <p:spPr>
          <a:xfrm rot="10800000">
            <a:off x="3424177" y="3607678"/>
            <a:ext cx="1147834" cy="1087147"/>
          </a:xfrm>
          <a:custGeom>
            <a:avLst/>
            <a:gdLst/>
            <a:ahLst/>
            <a:cxnLst/>
            <a:rect l="l" t="t" r="r" b="b"/>
            <a:pathLst>
              <a:path w="37923" h="35915" extrusionOk="0">
                <a:moveTo>
                  <a:pt x="17391" y="0"/>
                </a:moveTo>
                <a:cubicBezTo>
                  <a:pt x="7126" y="0"/>
                  <a:pt x="1251" y="7910"/>
                  <a:pt x="670" y="18176"/>
                </a:cubicBezTo>
                <a:cubicBezTo>
                  <a:pt x="1" y="30331"/>
                  <a:pt x="10673" y="35915"/>
                  <a:pt x="20968" y="35915"/>
                </a:cubicBezTo>
                <a:cubicBezTo>
                  <a:pt x="31263" y="35915"/>
                  <a:pt x="37922" y="28470"/>
                  <a:pt x="37922" y="18176"/>
                </a:cubicBezTo>
                <a:cubicBezTo>
                  <a:pt x="37922" y="7881"/>
                  <a:pt x="27686" y="0"/>
                  <a:pt x="17391" y="0"/>
                </a:cubicBezTo>
                <a:close/>
              </a:path>
            </a:pathLst>
          </a:custGeom>
          <a:solidFill>
            <a:srgbClr val="4479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1386018" y="402500"/>
            <a:ext cx="2994600" cy="450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1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Febrero </a:t>
            </a: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58" name="Google Shape;158;p15"/>
          <p:cNvGrpSpPr/>
          <p:nvPr/>
        </p:nvGrpSpPr>
        <p:grpSpPr>
          <a:xfrm>
            <a:off x="292935" y="278981"/>
            <a:ext cx="748712" cy="608691"/>
            <a:chOff x="6085968" y="1564338"/>
            <a:chExt cx="356004" cy="289412"/>
          </a:xfrm>
        </p:grpSpPr>
        <p:sp>
          <p:nvSpPr>
            <p:cNvPr id="159" name="Google Shape;159;p15"/>
            <p:cNvSpPr/>
            <p:nvPr/>
          </p:nvSpPr>
          <p:spPr>
            <a:xfrm>
              <a:off x="6091095" y="1586591"/>
              <a:ext cx="345645" cy="256345"/>
            </a:xfrm>
            <a:custGeom>
              <a:avLst/>
              <a:gdLst/>
              <a:ahLst/>
              <a:cxnLst/>
              <a:rect l="l" t="t" r="r" b="b"/>
              <a:pathLst>
                <a:path w="13280" h="9849" extrusionOk="0">
                  <a:moveTo>
                    <a:pt x="645" y="0"/>
                  </a:moveTo>
                  <a:cubicBezTo>
                    <a:pt x="289" y="0"/>
                    <a:pt x="4" y="289"/>
                    <a:pt x="4" y="644"/>
                  </a:cubicBezTo>
                  <a:lnTo>
                    <a:pt x="4" y="9208"/>
                  </a:lnTo>
                  <a:cubicBezTo>
                    <a:pt x="1" y="9560"/>
                    <a:pt x="289" y="9849"/>
                    <a:pt x="645" y="9849"/>
                  </a:cubicBezTo>
                  <a:lnTo>
                    <a:pt x="12636" y="9849"/>
                  </a:lnTo>
                  <a:cubicBezTo>
                    <a:pt x="12991" y="9849"/>
                    <a:pt x="13279" y="9564"/>
                    <a:pt x="13279" y="9208"/>
                  </a:cubicBezTo>
                  <a:lnTo>
                    <a:pt x="13279" y="644"/>
                  </a:lnTo>
                  <a:cubicBezTo>
                    <a:pt x="13279" y="289"/>
                    <a:pt x="12991" y="0"/>
                    <a:pt x="1263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6091199" y="1591953"/>
              <a:ext cx="345541" cy="33445"/>
            </a:xfrm>
            <a:custGeom>
              <a:avLst/>
              <a:gdLst/>
              <a:ahLst/>
              <a:cxnLst/>
              <a:rect l="l" t="t" r="r" b="b"/>
              <a:pathLst>
                <a:path w="13276" h="1285" extrusionOk="0">
                  <a:moveTo>
                    <a:pt x="641" y="0"/>
                  </a:moveTo>
                  <a:cubicBezTo>
                    <a:pt x="285" y="0"/>
                    <a:pt x="0" y="289"/>
                    <a:pt x="0" y="644"/>
                  </a:cubicBezTo>
                  <a:lnTo>
                    <a:pt x="0" y="1285"/>
                  </a:lnTo>
                  <a:lnTo>
                    <a:pt x="13275" y="1285"/>
                  </a:lnTo>
                  <a:lnTo>
                    <a:pt x="13275" y="644"/>
                  </a:lnTo>
                  <a:cubicBezTo>
                    <a:pt x="13275" y="289"/>
                    <a:pt x="12987" y="0"/>
                    <a:pt x="12632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6107857" y="1586591"/>
              <a:ext cx="55803" cy="27875"/>
            </a:xfrm>
            <a:custGeom>
              <a:avLst/>
              <a:gdLst/>
              <a:ahLst/>
              <a:cxnLst/>
              <a:rect l="l" t="t" r="r" b="b"/>
              <a:pathLst>
                <a:path w="2144" h="1071" extrusionOk="0">
                  <a:moveTo>
                    <a:pt x="1" y="0"/>
                  </a:moveTo>
                  <a:lnTo>
                    <a:pt x="1" y="215"/>
                  </a:lnTo>
                  <a:cubicBezTo>
                    <a:pt x="1" y="687"/>
                    <a:pt x="384" y="1070"/>
                    <a:pt x="859" y="1070"/>
                  </a:cubicBezTo>
                  <a:lnTo>
                    <a:pt x="1285" y="1070"/>
                  </a:lnTo>
                  <a:cubicBezTo>
                    <a:pt x="1760" y="1070"/>
                    <a:pt x="2143" y="687"/>
                    <a:pt x="2143" y="215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6364280" y="1586591"/>
              <a:ext cx="55699" cy="27875"/>
            </a:xfrm>
            <a:custGeom>
              <a:avLst/>
              <a:gdLst/>
              <a:ahLst/>
              <a:cxnLst/>
              <a:rect l="l" t="t" r="r" b="b"/>
              <a:pathLst>
                <a:path w="2140" h="1071" extrusionOk="0">
                  <a:moveTo>
                    <a:pt x="0" y="0"/>
                  </a:moveTo>
                  <a:lnTo>
                    <a:pt x="0" y="215"/>
                  </a:lnTo>
                  <a:cubicBezTo>
                    <a:pt x="0" y="687"/>
                    <a:pt x="384" y="1070"/>
                    <a:pt x="855" y="1070"/>
                  </a:cubicBezTo>
                  <a:lnTo>
                    <a:pt x="1285" y="1070"/>
                  </a:lnTo>
                  <a:cubicBezTo>
                    <a:pt x="1756" y="1070"/>
                    <a:pt x="2140" y="687"/>
                    <a:pt x="2140" y="215"/>
                  </a:cubicBezTo>
                  <a:lnTo>
                    <a:pt x="2140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6124619" y="1564338"/>
              <a:ext cx="22280" cy="33445"/>
            </a:xfrm>
            <a:custGeom>
              <a:avLst/>
              <a:gdLst/>
              <a:ahLst/>
              <a:cxnLst/>
              <a:rect l="l" t="t" r="r" b="b"/>
              <a:pathLst>
                <a:path w="856" h="1285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1" y="1285"/>
                  </a:lnTo>
                  <a:cubicBezTo>
                    <a:pt x="761" y="1285"/>
                    <a:pt x="856" y="1186"/>
                    <a:pt x="856" y="1070"/>
                  </a:cubicBezTo>
                  <a:lnTo>
                    <a:pt x="856" y="212"/>
                  </a:lnTo>
                  <a:cubicBezTo>
                    <a:pt x="856" y="95"/>
                    <a:pt x="761" y="0"/>
                    <a:pt x="64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6124619" y="1564338"/>
              <a:ext cx="22280" cy="16684"/>
            </a:xfrm>
            <a:custGeom>
              <a:avLst/>
              <a:gdLst/>
              <a:ahLst/>
              <a:cxnLst/>
              <a:rect l="l" t="t" r="r" b="b"/>
              <a:pathLst>
                <a:path w="856" h="641" extrusionOk="0">
                  <a:moveTo>
                    <a:pt x="647" y="0"/>
                  </a:moveTo>
                  <a:cubicBezTo>
                    <a:pt x="645" y="0"/>
                    <a:pt x="643" y="0"/>
                    <a:pt x="641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6" y="641"/>
                  </a:lnTo>
                  <a:lnTo>
                    <a:pt x="856" y="212"/>
                  </a:lnTo>
                  <a:cubicBezTo>
                    <a:pt x="856" y="97"/>
                    <a:pt x="764" y="0"/>
                    <a:pt x="64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6380937" y="1564338"/>
              <a:ext cx="22384" cy="33445"/>
            </a:xfrm>
            <a:custGeom>
              <a:avLst/>
              <a:gdLst/>
              <a:ahLst/>
              <a:cxnLst/>
              <a:rect l="l" t="t" r="r" b="b"/>
              <a:pathLst>
                <a:path w="860" h="1285" extrusionOk="0">
                  <a:moveTo>
                    <a:pt x="651" y="0"/>
                  </a:moveTo>
                  <a:cubicBezTo>
                    <a:pt x="649" y="0"/>
                    <a:pt x="647" y="0"/>
                    <a:pt x="645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5" y="1285"/>
                  </a:lnTo>
                  <a:cubicBezTo>
                    <a:pt x="761" y="1285"/>
                    <a:pt x="859" y="1186"/>
                    <a:pt x="859" y="1070"/>
                  </a:cubicBezTo>
                  <a:lnTo>
                    <a:pt x="859" y="212"/>
                  </a:lnTo>
                  <a:cubicBezTo>
                    <a:pt x="859" y="97"/>
                    <a:pt x="764" y="0"/>
                    <a:pt x="65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6380937" y="1564338"/>
              <a:ext cx="22384" cy="16684"/>
            </a:xfrm>
            <a:custGeom>
              <a:avLst/>
              <a:gdLst/>
              <a:ahLst/>
              <a:cxnLst/>
              <a:rect l="l" t="t" r="r" b="b"/>
              <a:pathLst>
                <a:path w="860" h="641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9" y="641"/>
                  </a:lnTo>
                  <a:lnTo>
                    <a:pt x="859" y="212"/>
                  </a:lnTo>
                  <a:cubicBezTo>
                    <a:pt x="859" y="95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6091199" y="1620010"/>
              <a:ext cx="345541" cy="16788"/>
            </a:xfrm>
            <a:custGeom>
              <a:avLst/>
              <a:gdLst/>
              <a:ahLst/>
              <a:cxnLst/>
              <a:rect l="l" t="t" r="r" b="b"/>
              <a:pathLst>
                <a:path w="13276" h="645" extrusionOk="0">
                  <a:moveTo>
                    <a:pt x="0" y="1"/>
                  </a:moveTo>
                  <a:lnTo>
                    <a:pt x="0" y="645"/>
                  </a:lnTo>
                  <a:lnTo>
                    <a:pt x="13275" y="645"/>
                  </a:lnTo>
                  <a:lnTo>
                    <a:pt x="13275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6085968" y="1564688"/>
              <a:ext cx="356004" cy="289061"/>
            </a:xfrm>
            <a:custGeom>
              <a:avLst/>
              <a:gdLst/>
              <a:ahLst/>
              <a:cxnLst/>
              <a:rect l="l" t="t" r="r" b="b"/>
              <a:pathLst>
                <a:path w="13678" h="11106" extrusionOk="0">
                  <a:moveTo>
                    <a:pt x="1695" y="401"/>
                  </a:moveTo>
                  <a:cubicBezTo>
                    <a:pt x="1696" y="401"/>
                    <a:pt x="1698" y="401"/>
                    <a:pt x="1700" y="402"/>
                  </a:cubicBezTo>
                  <a:lnTo>
                    <a:pt x="2126" y="402"/>
                  </a:lnTo>
                  <a:cubicBezTo>
                    <a:pt x="2133" y="402"/>
                    <a:pt x="2140" y="406"/>
                    <a:pt x="2140" y="413"/>
                  </a:cubicBezTo>
                  <a:lnTo>
                    <a:pt x="2140" y="1271"/>
                  </a:lnTo>
                  <a:cubicBezTo>
                    <a:pt x="2140" y="1278"/>
                    <a:pt x="2133" y="1285"/>
                    <a:pt x="2126" y="1285"/>
                  </a:cubicBezTo>
                  <a:lnTo>
                    <a:pt x="1697" y="1285"/>
                  </a:lnTo>
                  <a:cubicBezTo>
                    <a:pt x="1690" y="1285"/>
                    <a:pt x="1683" y="1278"/>
                    <a:pt x="1683" y="1271"/>
                  </a:cubicBezTo>
                  <a:lnTo>
                    <a:pt x="1683" y="413"/>
                  </a:lnTo>
                  <a:cubicBezTo>
                    <a:pt x="1683" y="407"/>
                    <a:pt x="1687" y="401"/>
                    <a:pt x="1695" y="401"/>
                  </a:cubicBezTo>
                  <a:close/>
                  <a:moveTo>
                    <a:pt x="11978" y="402"/>
                  </a:moveTo>
                  <a:cubicBezTo>
                    <a:pt x="11985" y="402"/>
                    <a:pt x="11992" y="406"/>
                    <a:pt x="11992" y="413"/>
                  </a:cubicBezTo>
                  <a:lnTo>
                    <a:pt x="11992" y="1271"/>
                  </a:lnTo>
                  <a:cubicBezTo>
                    <a:pt x="11992" y="1278"/>
                    <a:pt x="11985" y="1285"/>
                    <a:pt x="11978" y="1285"/>
                  </a:cubicBezTo>
                  <a:lnTo>
                    <a:pt x="11548" y="1285"/>
                  </a:lnTo>
                  <a:cubicBezTo>
                    <a:pt x="11541" y="1285"/>
                    <a:pt x="11534" y="1278"/>
                    <a:pt x="11534" y="1271"/>
                  </a:cubicBezTo>
                  <a:lnTo>
                    <a:pt x="11534" y="413"/>
                  </a:lnTo>
                  <a:cubicBezTo>
                    <a:pt x="11534" y="406"/>
                    <a:pt x="11541" y="402"/>
                    <a:pt x="11548" y="402"/>
                  </a:cubicBezTo>
                  <a:close/>
                  <a:moveTo>
                    <a:pt x="12833" y="1257"/>
                  </a:moveTo>
                  <a:cubicBezTo>
                    <a:pt x="13075" y="1257"/>
                    <a:pt x="13276" y="1454"/>
                    <a:pt x="13276" y="1700"/>
                  </a:cubicBezTo>
                  <a:lnTo>
                    <a:pt x="13276" y="10264"/>
                  </a:lnTo>
                  <a:cubicBezTo>
                    <a:pt x="13276" y="10507"/>
                    <a:pt x="13075" y="10704"/>
                    <a:pt x="12833" y="10704"/>
                  </a:cubicBezTo>
                  <a:lnTo>
                    <a:pt x="842" y="10704"/>
                  </a:lnTo>
                  <a:cubicBezTo>
                    <a:pt x="599" y="10704"/>
                    <a:pt x="402" y="10507"/>
                    <a:pt x="402" y="10264"/>
                  </a:cubicBezTo>
                  <a:lnTo>
                    <a:pt x="402" y="1700"/>
                  </a:lnTo>
                  <a:cubicBezTo>
                    <a:pt x="402" y="1454"/>
                    <a:pt x="599" y="1257"/>
                    <a:pt x="842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0"/>
                    <a:pt x="1468" y="1683"/>
                    <a:pt x="1700" y="1686"/>
                  </a:cubicBezTo>
                  <a:lnTo>
                    <a:pt x="2126" y="1686"/>
                  </a:lnTo>
                  <a:cubicBezTo>
                    <a:pt x="2355" y="1683"/>
                    <a:pt x="2541" y="1500"/>
                    <a:pt x="2541" y="1271"/>
                  </a:cubicBezTo>
                  <a:lnTo>
                    <a:pt x="2541" y="1257"/>
                  </a:lnTo>
                  <a:lnTo>
                    <a:pt x="11133" y="1257"/>
                  </a:lnTo>
                  <a:lnTo>
                    <a:pt x="11133" y="1271"/>
                  </a:lnTo>
                  <a:cubicBezTo>
                    <a:pt x="11133" y="1500"/>
                    <a:pt x="11320" y="1683"/>
                    <a:pt x="11548" y="1686"/>
                  </a:cubicBezTo>
                  <a:lnTo>
                    <a:pt x="11978" y="1686"/>
                  </a:lnTo>
                  <a:cubicBezTo>
                    <a:pt x="12206" y="1683"/>
                    <a:pt x="12389" y="1500"/>
                    <a:pt x="12389" y="1271"/>
                  </a:cubicBezTo>
                  <a:lnTo>
                    <a:pt x="12389" y="1257"/>
                  </a:lnTo>
                  <a:close/>
                  <a:moveTo>
                    <a:pt x="1700" y="1"/>
                  </a:moveTo>
                  <a:cubicBezTo>
                    <a:pt x="1471" y="1"/>
                    <a:pt x="1285" y="184"/>
                    <a:pt x="1285" y="413"/>
                  </a:cubicBezTo>
                  <a:lnTo>
                    <a:pt x="1285" y="856"/>
                  </a:lnTo>
                  <a:lnTo>
                    <a:pt x="842" y="856"/>
                  </a:lnTo>
                  <a:cubicBezTo>
                    <a:pt x="377" y="856"/>
                    <a:pt x="1" y="1232"/>
                    <a:pt x="1" y="1700"/>
                  </a:cubicBezTo>
                  <a:lnTo>
                    <a:pt x="1" y="10264"/>
                  </a:lnTo>
                  <a:cubicBezTo>
                    <a:pt x="1" y="10729"/>
                    <a:pt x="377" y="11105"/>
                    <a:pt x="845" y="11105"/>
                  </a:cubicBezTo>
                  <a:lnTo>
                    <a:pt x="12836" y="11105"/>
                  </a:lnTo>
                  <a:cubicBezTo>
                    <a:pt x="13301" y="11105"/>
                    <a:pt x="13674" y="10729"/>
                    <a:pt x="13677" y="10264"/>
                  </a:cubicBezTo>
                  <a:lnTo>
                    <a:pt x="13677" y="1700"/>
                  </a:lnTo>
                  <a:cubicBezTo>
                    <a:pt x="13674" y="1232"/>
                    <a:pt x="13297" y="856"/>
                    <a:pt x="12833" y="856"/>
                  </a:cubicBezTo>
                  <a:lnTo>
                    <a:pt x="12393" y="856"/>
                  </a:lnTo>
                  <a:lnTo>
                    <a:pt x="12393" y="413"/>
                  </a:lnTo>
                  <a:cubicBezTo>
                    <a:pt x="12389" y="184"/>
                    <a:pt x="12206" y="1"/>
                    <a:pt x="11978" y="1"/>
                  </a:cubicBezTo>
                  <a:lnTo>
                    <a:pt x="11548" y="1"/>
                  </a:lnTo>
                  <a:cubicBezTo>
                    <a:pt x="11320" y="1"/>
                    <a:pt x="11133" y="184"/>
                    <a:pt x="11133" y="413"/>
                  </a:cubicBezTo>
                  <a:lnTo>
                    <a:pt x="11133" y="856"/>
                  </a:lnTo>
                  <a:lnTo>
                    <a:pt x="2541" y="856"/>
                  </a:lnTo>
                  <a:lnTo>
                    <a:pt x="2541" y="413"/>
                  </a:lnTo>
                  <a:cubicBezTo>
                    <a:pt x="2541" y="184"/>
                    <a:pt x="2355" y="1"/>
                    <a:pt x="2126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6106243" y="1614779"/>
              <a:ext cx="314829" cy="10489"/>
            </a:xfrm>
            <a:custGeom>
              <a:avLst/>
              <a:gdLst/>
              <a:ahLst/>
              <a:cxnLst/>
              <a:rect l="l" t="t" r="r" b="b"/>
              <a:pathLst>
                <a:path w="12096" h="403" extrusionOk="0">
                  <a:moveTo>
                    <a:pt x="264" y="1"/>
                  </a:moveTo>
                  <a:cubicBezTo>
                    <a:pt x="0" y="1"/>
                    <a:pt x="0" y="403"/>
                    <a:pt x="264" y="403"/>
                  </a:cubicBezTo>
                  <a:cubicBezTo>
                    <a:pt x="268" y="403"/>
                    <a:pt x="273" y="402"/>
                    <a:pt x="277" y="402"/>
                  </a:cubicBezTo>
                  <a:lnTo>
                    <a:pt x="11839" y="402"/>
                  </a:lnTo>
                  <a:cubicBezTo>
                    <a:pt x="12096" y="392"/>
                    <a:pt x="12096" y="15"/>
                    <a:pt x="11839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6123525" y="1659390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6201009" y="1659390"/>
              <a:ext cx="47266" cy="10489"/>
            </a:xfrm>
            <a:custGeom>
              <a:avLst/>
              <a:gdLst/>
              <a:ahLst/>
              <a:cxnLst/>
              <a:rect l="l" t="t" r="r" b="b"/>
              <a:pathLst>
                <a:path w="1816" h="403" extrusionOk="0">
                  <a:moveTo>
                    <a:pt x="264" y="0"/>
                  </a:moveTo>
                  <a:cubicBezTo>
                    <a:pt x="1" y="0"/>
                    <a:pt x="1" y="402"/>
                    <a:pt x="264" y="402"/>
                  </a:cubicBezTo>
                  <a:cubicBezTo>
                    <a:pt x="269" y="402"/>
                    <a:pt x="273" y="402"/>
                    <a:pt x="278" y="402"/>
                  </a:cubicBezTo>
                  <a:lnTo>
                    <a:pt x="1562" y="402"/>
                  </a:lnTo>
                  <a:cubicBezTo>
                    <a:pt x="1815" y="388"/>
                    <a:pt x="1815" y="11"/>
                    <a:pt x="1562" y="1"/>
                  </a:cubicBezTo>
                  <a:lnTo>
                    <a:pt x="278" y="1"/>
                  </a:lnTo>
                  <a:cubicBezTo>
                    <a:pt x="273" y="0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6357070" y="1659390"/>
              <a:ext cx="46069" cy="10489"/>
            </a:xfrm>
            <a:custGeom>
              <a:avLst/>
              <a:gdLst/>
              <a:ahLst/>
              <a:cxnLst/>
              <a:rect l="l" t="t" r="r" b="b"/>
              <a:pathLst>
                <a:path w="1770" h="403" extrusionOk="0">
                  <a:moveTo>
                    <a:pt x="1574" y="0"/>
                  </a:moveTo>
                  <a:cubicBezTo>
                    <a:pt x="1570" y="0"/>
                    <a:pt x="1566" y="0"/>
                    <a:pt x="1562" y="1"/>
                  </a:cubicBezTo>
                  <a:lnTo>
                    <a:pt x="277" y="1"/>
                  </a:lnTo>
                  <a:cubicBezTo>
                    <a:pt x="273" y="0"/>
                    <a:pt x="268" y="0"/>
                    <a:pt x="264" y="0"/>
                  </a:cubicBezTo>
                  <a:cubicBezTo>
                    <a:pt x="0" y="0"/>
                    <a:pt x="0" y="402"/>
                    <a:pt x="264" y="402"/>
                  </a:cubicBezTo>
                  <a:cubicBezTo>
                    <a:pt x="268" y="402"/>
                    <a:pt x="273" y="402"/>
                    <a:pt x="277" y="402"/>
                  </a:cubicBezTo>
                  <a:lnTo>
                    <a:pt x="1562" y="402"/>
                  </a:lnTo>
                  <a:cubicBezTo>
                    <a:pt x="1564" y="402"/>
                    <a:pt x="1566" y="402"/>
                    <a:pt x="1568" y="402"/>
                  </a:cubicBezTo>
                  <a:cubicBezTo>
                    <a:pt x="1678" y="402"/>
                    <a:pt x="1769" y="312"/>
                    <a:pt x="1769" y="201"/>
                  </a:cubicBezTo>
                  <a:cubicBezTo>
                    <a:pt x="1769" y="89"/>
                    <a:pt x="1681" y="0"/>
                    <a:pt x="157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6123525" y="1704001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0"/>
                  </a:moveTo>
                  <a:cubicBezTo>
                    <a:pt x="0" y="11"/>
                    <a:pt x="0" y="387"/>
                    <a:pt x="257" y="401"/>
                  </a:cubicBezTo>
                  <a:lnTo>
                    <a:pt x="1541" y="401"/>
                  </a:lnTo>
                  <a:cubicBezTo>
                    <a:pt x="1795" y="387"/>
                    <a:pt x="1795" y="11"/>
                    <a:pt x="1541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6279014" y="1703975"/>
              <a:ext cx="46095" cy="10489"/>
            </a:xfrm>
            <a:custGeom>
              <a:avLst/>
              <a:gdLst/>
              <a:ahLst/>
              <a:cxnLst/>
              <a:rect l="l" t="t" r="r" b="b"/>
              <a:pathLst>
                <a:path w="1771" h="403" extrusionOk="0">
                  <a:moveTo>
                    <a:pt x="1575" y="1"/>
                  </a:moveTo>
                  <a:cubicBezTo>
                    <a:pt x="1571" y="1"/>
                    <a:pt x="1567" y="1"/>
                    <a:pt x="1563" y="1"/>
                  </a:cubicBezTo>
                  <a:lnTo>
                    <a:pt x="279" y="1"/>
                  </a:lnTo>
                  <a:cubicBezTo>
                    <a:pt x="274" y="1"/>
                    <a:pt x="270" y="1"/>
                    <a:pt x="265" y="1"/>
                  </a:cubicBezTo>
                  <a:cubicBezTo>
                    <a:pt x="1" y="1"/>
                    <a:pt x="2" y="402"/>
                    <a:pt x="268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2"/>
                  </a:cubicBezTo>
                  <a:cubicBezTo>
                    <a:pt x="1770" y="90"/>
                    <a:pt x="1682" y="1"/>
                    <a:pt x="1575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6123525" y="1748586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6200983" y="1748586"/>
              <a:ext cx="47292" cy="10463"/>
            </a:xfrm>
            <a:custGeom>
              <a:avLst/>
              <a:gdLst/>
              <a:ahLst/>
              <a:cxnLst/>
              <a:rect l="l" t="t" r="r" b="b"/>
              <a:pathLst>
                <a:path w="1817" h="402" extrusionOk="0">
                  <a:moveTo>
                    <a:pt x="265" y="0"/>
                  </a:moveTo>
                  <a:cubicBezTo>
                    <a:pt x="1" y="0"/>
                    <a:pt x="2" y="402"/>
                    <a:pt x="269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816" y="388"/>
                    <a:pt x="1816" y="11"/>
                    <a:pt x="1563" y="1"/>
                  </a:cubicBezTo>
                  <a:lnTo>
                    <a:pt x="279" y="1"/>
                  </a:lnTo>
                  <a:cubicBezTo>
                    <a:pt x="274" y="0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6357044" y="1748586"/>
              <a:ext cx="46095" cy="10463"/>
            </a:xfrm>
            <a:custGeom>
              <a:avLst/>
              <a:gdLst/>
              <a:ahLst/>
              <a:cxnLst/>
              <a:rect l="l" t="t" r="r" b="b"/>
              <a:pathLst>
                <a:path w="1771" h="402" extrusionOk="0">
                  <a:moveTo>
                    <a:pt x="1575" y="0"/>
                  </a:moveTo>
                  <a:cubicBezTo>
                    <a:pt x="1571" y="0"/>
                    <a:pt x="1567" y="0"/>
                    <a:pt x="1563" y="1"/>
                  </a:cubicBezTo>
                  <a:lnTo>
                    <a:pt x="278" y="1"/>
                  </a:lnTo>
                  <a:cubicBezTo>
                    <a:pt x="274" y="0"/>
                    <a:pt x="269" y="0"/>
                    <a:pt x="265" y="0"/>
                  </a:cubicBezTo>
                  <a:cubicBezTo>
                    <a:pt x="0" y="0"/>
                    <a:pt x="1" y="402"/>
                    <a:pt x="268" y="402"/>
                  </a:cubicBezTo>
                  <a:cubicBezTo>
                    <a:pt x="272" y="402"/>
                    <a:pt x="275" y="402"/>
                    <a:pt x="278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1"/>
                  </a:cubicBezTo>
                  <a:cubicBezTo>
                    <a:pt x="1770" y="89"/>
                    <a:pt x="1682" y="0"/>
                    <a:pt x="157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6201009" y="1793171"/>
              <a:ext cx="47266" cy="10411"/>
            </a:xfrm>
            <a:custGeom>
              <a:avLst/>
              <a:gdLst/>
              <a:ahLst/>
              <a:cxnLst/>
              <a:rect l="l" t="t" r="r" b="b"/>
              <a:pathLst>
                <a:path w="1816" h="400" extrusionOk="0">
                  <a:moveTo>
                    <a:pt x="264" y="1"/>
                  </a:move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815" y="388"/>
                    <a:pt x="1815" y="12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627904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635707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ubicBezTo>
                    <a:pt x="0" y="1"/>
                    <a:pt x="0" y="399"/>
                    <a:pt x="264" y="399"/>
                  </a:cubicBezTo>
                  <a:cubicBezTo>
                    <a:pt x="268" y="399"/>
                    <a:pt x="273" y="399"/>
                    <a:pt x="277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6200749" y="1692939"/>
              <a:ext cx="47995" cy="32638"/>
            </a:xfrm>
            <a:custGeom>
              <a:avLst/>
              <a:gdLst/>
              <a:ahLst/>
              <a:cxnLst/>
              <a:rect l="l" t="t" r="r" b="b"/>
              <a:pathLst>
                <a:path w="1844" h="1254" extrusionOk="0">
                  <a:moveTo>
                    <a:pt x="1564" y="0"/>
                  </a:moveTo>
                  <a:cubicBezTo>
                    <a:pt x="1520" y="0"/>
                    <a:pt x="1474" y="17"/>
                    <a:pt x="1431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89" y="420"/>
                  </a:cubicBezTo>
                  <a:cubicBezTo>
                    <a:pt x="133" y="420"/>
                    <a:pt x="0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6" y="1254"/>
                    <a:pt x="817" y="1234"/>
                    <a:pt x="858" y="1196"/>
                  </a:cubicBezTo>
                  <a:lnTo>
                    <a:pt x="1713" y="337"/>
                  </a:lnTo>
                  <a:cubicBezTo>
                    <a:pt x="1844" y="193"/>
                    <a:pt x="1715" y="0"/>
                    <a:pt x="15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6356784" y="1692939"/>
              <a:ext cx="48021" cy="32638"/>
            </a:xfrm>
            <a:custGeom>
              <a:avLst/>
              <a:gdLst/>
              <a:ahLst/>
              <a:cxnLst/>
              <a:rect l="l" t="t" r="r" b="b"/>
              <a:pathLst>
                <a:path w="1845" h="1254" extrusionOk="0">
                  <a:moveTo>
                    <a:pt x="1563" y="0"/>
                  </a:moveTo>
                  <a:cubicBezTo>
                    <a:pt x="1518" y="0"/>
                    <a:pt x="1471" y="17"/>
                    <a:pt x="1428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90" y="420"/>
                  </a:cubicBezTo>
                  <a:cubicBezTo>
                    <a:pt x="134" y="420"/>
                    <a:pt x="1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5" y="1254"/>
                    <a:pt x="816" y="1234"/>
                    <a:pt x="855" y="1196"/>
                  </a:cubicBezTo>
                  <a:lnTo>
                    <a:pt x="1713" y="337"/>
                  </a:lnTo>
                  <a:cubicBezTo>
                    <a:pt x="1844" y="193"/>
                    <a:pt x="1716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6278780" y="1737472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1" y="1"/>
                  </a:moveTo>
                  <a:cubicBezTo>
                    <a:pt x="1517" y="1"/>
                    <a:pt x="1470" y="17"/>
                    <a:pt x="1428" y="55"/>
                  </a:cubicBezTo>
                  <a:lnTo>
                    <a:pt x="1431" y="58"/>
                  </a:lnTo>
                  <a:lnTo>
                    <a:pt x="713" y="772"/>
                  </a:lnTo>
                  <a:lnTo>
                    <a:pt x="428" y="484"/>
                  </a:lnTo>
                  <a:cubicBezTo>
                    <a:pt x="384" y="440"/>
                    <a:pt x="335" y="421"/>
                    <a:pt x="288" y="421"/>
                  </a:cubicBezTo>
                  <a:cubicBezTo>
                    <a:pt x="133" y="421"/>
                    <a:pt x="0" y="623"/>
                    <a:pt x="143" y="769"/>
                  </a:cubicBezTo>
                  <a:lnTo>
                    <a:pt x="573" y="1195"/>
                  </a:lnTo>
                  <a:cubicBezTo>
                    <a:pt x="611" y="1233"/>
                    <a:pt x="662" y="1253"/>
                    <a:pt x="713" y="1253"/>
                  </a:cubicBezTo>
                  <a:cubicBezTo>
                    <a:pt x="764" y="1253"/>
                    <a:pt x="815" y="1233"/>
                    <a:pt x="854" y="1195"/>
                  </a:cubicBezTo>
                  <a:lnTo>
                    <a:pt x="1713" y="340"/>
                  </a:lnTo>
                  <a:cubicBezTo>
                    <a:pt x="1844" y="192"/>
                    <a:pt x="1714" y="1"/>
                    <a:pt x="156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6122745" y="1782110"/>
              <a:ext cx="47969" cy="32665"/>
            </a:xfrm>
            <a:custGeom>
              <a:avLst/>
              <a:gdLst/>
              <a:ahLst/>
              <a:cxnLst/>
              <a:rect l="l" t="t" r="r" b="b"/>
              <a:pathLst>
                <a:path w="1843" h="1255" extrusionOk="0">
                  <a:moveTo>
                    <a:pt x="1563" y="1"/>
                  </a:moveTo>
                  <a:cubicBezTo>
                    <a:pt x="1518" y="1"/>
                    <a:pt x="1470" y="17"/>
                    <a:pt x="1427" y="57"/>
                  </a:cubicBezTo>
                  <a:lnTo>
                    <a:pt x="1431" y="57"/>
                  </a:lnTo>
                  <a:lnTo>
                    <a:pt x="713" y="771"/>
                  </a:lnTo>
                  <a:lnTo>
                    <a:pt x="428" y="486"/>
                  </a:lnTo>
                  <a:cubicBezTo>
                    <a:pt x="383" y="441"/>
                    <a:pt x="334" y="423"/>
                    <a:pt x="286" y="423"/>
                  </a:cubicBezTo>
                  <a:cubicBezTo>
                    <a:pt x="132" y="423"/>
                    <a:pt x="0" y="622"/>
                    <a:pt x="143" y="767"/>
                  </a:cubicBezTo>
                  <a:lnTo>
                    <a:pt x="572" y="1197"/>
                  </a:lnTo>
                  <a:cubicBezTo>
                    <a:pt x="611" y="1235"/>
                    <a:pt x="662" y="1255"/>
                    <a:pt x="713" y="1255"/>
                  </a:cubicBezTo>
                  <a:cubicBezTo>
                    <a:pt x="764" y="1255"/>
                    <a:pt x="815" y="1235"/>
                    <a:pt x="854" y="1197"/>
                  </a:cubicBezTo>
                  <a:lnTo>
                    <a:pt x="1712" y="338"/>
                  </a:lnTo>
                  <a:cubicBezTo>
                    <a:pt x="1843" y="191"/>
                    <a:pt x="1715" y="1"/>
                    <a:pt x="1563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6278780" y="1648380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3" y="0"/>
                  </a:moveTo>
                  <a:cubicBezTo>
                    <a:pt x="1519" y="0"/>
                    <a:pt x="1473" y="16"/>
                    <a:pt x="1431" y="54"/>
                  </a:cubicBezTo>
                  <a:lnTo>
                    <a:pt x="713" y="768"/>
                  </a:lnTo>
                  <a:lnTo>
                    <a:pt x="428" y="483"/>
                  </a:lnTo>
                  <a:cubicBezTo>
                    <a:pt x="384" y="439"/>
                    <a:pt x="334" y="420"/>
                    <a:pt x="287" y="420"/>
                  </a:cubicBezTo>
                  <a:cubicBezTo>
                    <a:pt x="132" y="420"/>
                    <a:pt x="1" y="619"/>
                    <a:pt x="143" y="765"/>
                  </a:cubicBezTo>
                  <a:lnTo>
                    <a:pt x="573" y="1194"/>
                  </a:lnTo>
                  <a:cubicBezTo>
                    <a:pt x="611" y="1233"/>
                    <a:pt x="662" y="1252"/>
                    <a:pt x="714" y="1252"/>
                  </a:cubicBezTo>
                  <a:cubicBezTo>
                    <a:pt x="765" y="1252"/>
                    <a:pt x="817" y="1233"/>
                    <a:pt x="858" y="1194"/>
                  </a:cubicBezTo>
                  <a:lnTo>
                    <a:pt x="1713" y="339"/>
                  </a:lnTo>
                  <a:cubicBezTo>
                    <a:pt x="1844" y="192"/>
                    <a:pt x="1714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6"/>
          <p:cNvSpPr/>
          <p:nvPr/>
        </p:nvSpPr>
        <p:spPr>
          <a:xfrm>
            <a:off x="2227650" y="2102075"/>
            <a:ext cx="6084600" cy="591900"/>
          </a:xfrm>
          <a:prstGeom prst="roundRect">
            <a:avLst>
              <a:gd name="adj" fmla="val 50000"/>
            </a:avLst>
          </a:prstGeom>
          <a:solidFill>
            <a:srgbClr val="44796B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body" idx="4294967295"/>
          </p:nvPr>
        </p:nvSpPr>
        <p:spPr>
          <a:xfrm>
            <a:off x="2985900" y="2745263"/>
            <a:ext cx="49782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38461"/>
              <a:buNone/>
            </a:pPr>
            <a:r>
              <a:rPr lang="es-419" sz="1300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Para fomentar la compra de peluches en Semana Santa</a:t>
            </a:r>
            <a:endParaRPr sz="1300">
              <a:solidFill>
                <a:srgbClr val="4479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3" name="Google Shape;193;p16"/>
          <p:cNvSpPr txBox="1">
            <a:spLocks noGrp="1"/>
          </p:cNvSpPr>
          <p:nvPr>
            <p:ph type="body" idx="4294967295"/>
          </p:nvPr>
        </p:nvSpPr>
        <p:spPr>
          <a:xfrm>
            <a:off x="3199725" y="2189850"/>
            <a:ext cx="49782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-419" sz="1400" b="1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Realización de campaña “Felicidad hecha felpa” 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4" name="Google Shape;1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125" y="888050"/>
            <a:ext cx="2889599" cy="284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2125" y="3300674"/>
            <a:ext cx="1713601" cy="167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/>
          <p:nvPr/>
        </p:nvSpPr>
        <p:spPr>
          <a:xfrm>
            <a:off x="1386018" y="326300"/>
            <a:ext cx="2994600" cy="450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1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Marzo</a:t>
            </a: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97" name="Google Shape;197;p16"/>
          <p:cNvGrpSpPr/>
          <p:nvPr/>
        </p:nvGrpSpPr>
        <p:grpSpPr>
          <a:xfrm>
            <a:off x="310135" y="168206"/>
            <a:ext cx="748712" cy="608691"/>
            <a:chOff x="6085968" y="1564338"/>
            <a:chExt cx="356004" cy="289412"/>
          </a:xfrm>
        </p:grpSpPr>
        <p:sp>
          <p:nvSpPr>
            <p:cNvPr id="198" name="Google Shape;198;p16"/>
            <p:cNvSpPr/>
            <p:nvPr/>
          </p:nvSpPr>
          <p:spPr>
            <a:xfrm>
              <a:off x="6091095" y="1586591"/>
              <a:ext cx="345645" cy="256345"/>
            </a:xfrm>
            <a:custGeom>
              <a:avLst/>
              <a:gdLst/>
              <a:ahLst/>
              <a:cxnLst/>
              <a:rect l="l" t="t" r="r" b="b"/>
              <a:pathLst>
                <a:path w="13280" h="9849" extrusionOk="0">
                  <a:moveTo>
                    <a:pt x="645" y="0"/>
                  </a:moveTo>
                  <a:cubicBezTo>
                    <a:pt x="289" y="0"/>
                    <a:pt x="4" y="289"/>
                    <a:pt x="4" y="644"/>
                  </a:cubicBezTo>
                  <a:lnTo>
                    <a:pt x="4" y="9208"/>
                  </a:lnTo>
                  <a:cubicBezTo>
                    <a:pt x="1" y="9560"/>
                    <a:pt x="289" y="9849"/>
                    <a:pt x="645" y="9849"/>
                  </a:cubicBezTo>
                  <a:lnTo>
                    <a:pt x="12636" y="9849"/>
                  </a:lnTo>
                  <a:cubicBezTo>
                    <a:pt x="12991" y="9849"/>
                    <a:pt x="13279" y="9564"/>
                    <a:pt x="13279" y="9208"/>
                  </a:cubicBezTo>
                  <a:lnTo>
                    <a:pt x="13279" y="644"/>
                  </a:lnTo>
                  <a:cubicBezTo>
                    <a:pt x="13279" y="289"/>
                    <a:pt x="12991" y="0"/>
                    <a:pt x="1263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1199" y="1591953"/>
              <a:ext cx="345541" cy="33445"/>
            </a:xfrm>
            <a:custGeom>
              <a:avLst/>
              <a:gdLst/>
              <a:ahLst/>
              <a:cxnLst/>
              <a:rect l="l" t="t" r="r" b="b"/>
              <a:pathLst>
                <a:path w="13276" h="1285" extrusionOk="0">
                  <a:moveTo>
                    <a:pt x="641" y="0"/>
                  </a:moveTo>
                  <a:cubicBezTo>
                    <a:pt x="285" y="0"/>
                    <a:pt x="0" y="289"/>
                    <a:pt x="0" y="644"/>
                  </a:cubicBezTo>
                  <a:lnTo>
                    <a:pt x="0" y="1285"/>
                  </a:lnTo>
                  <a:lnTo>
                    <a:pt x="13275" y="1285"/>
                  </a:lnTo>
                  <a:lnTo>
                    <a:pt x="13275" y="644"/>
                  </a:lnTo>
                  <a:cubicBezTo>
                    <a:pt x="13275" y="289"/>
                    <a:pt x="12987" y="0"/>
                    <a:pt x="12632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07857" y="1586591"/>
              <a:ext cx="55803" cy="27875"/>
            </a:xfrm>
            <a:custGeom>
              <a:avLst/>
              <a:gdLst/>
              <a:ahLst/>
              <a:cxnLst/>
              <a:rect l="l" t="t" r="r" b="b"/>
              <a:pathLst>
                <a:path w="2144" h="1071" extrusionOk="0">
                  <a:moveTo>
                    <a:pt x="1" y="0"/>
                  </a:moveTo>
                  <a:lnTo>
                    <a:pt x="1" y="215"/>
                  </a:lnTo>
                  <a:cubicBezTo>
                    <a:pt x="1" y="687"/>
                    <a:pt x="384" y="1070"/>
                    <a:pt x="859" y="1070"/>
                  </a:cubicBezTo>
                  <a:lnTo>
                    <a:pt x="1285" y="1070"/>
                  </a:lnTo>
                  <a:cubicBezTo>
                    <a:pt x="1760" y="1070"/>
                    <a:pt x="2143" y="687"/>
                    <a:pt x="2143" y="215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6364280" y="1586591"/>
              <a:ext cx="55699" cy="27875"/>
            </a:xfrm>
            <a:custGeom>
              <a:avLst/>
              <a:gdLst/>
              <a:ahLst/>
              <a:cxnLst/>
              <a:rect l="l" t="t" r="r" b="b"/>
              <a:pathLst>
                <a:path w="2140" h="1071" extrusionOk="0">
                  <a:moveTo>
                    <a:pt x="0" y="0"/>
                  </a:moveTo>
                  <a:lnTo>
                    <a:pt x="0" y="215"/>
                  </a:lnTo>
                  <a:cubicBezTo>
                    <a:pt x="0" y="687"/>
                    <a:pt x="384" y="1070"/>
                    <a:pt x="855" y="1070"/>
                  </a:cubicBezTo>
                  <a:lnTo>
                    <a:pt x="1285" y="1070"/>
                  </a:lnTo>
                  <a:cubicBezTo>
                    <a:pt x="1756" y="1070"/>
                    <a:pt x="2140" y="687"/>
                    <a:pt x="2140" y="215"/>
                  </a:cubicBezTo>
                  <a:lnTo>
                    <a:pt x="2140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6124619" y="1564338"/>
              <a:ext cx="22280" cy="33445"/>
            </a:xfrm>
            <a:custGeom>
              <a:avLst/>
              <a:gdLst/>
              <a:ahLst/>
              <a:cxnLst/>
              <a:rect l="l" t="t" r="r" b="b"/>
              <a:pathLst>
                <a:path w="856" h="1285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1" y="1285"/>
                  </a:lnTo>
                  <a:cubicBezTo>
                    <a:pt x="761" y="1285"/>
                    <a:pt x="856" y="1186"/>
                    <a:pt x="856" y="1070"/>
                  </a:cubicBezTo>
                  <a:lnTo>
                    <a:pt x="856" y="212"/>
                  </a:lnTo>
                  <a:cubicBezTo>
                    <a:pt x="856" y="95"/>
                    <a:pt x="761" y="0"/>
                    <a:pt x="64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6124619" y="1564338"/>
              <a:ext cx="22280" cy="16684"/>
            </a:xfrm>
            <a:custGeom>
              <a:avLst/>
              <a:gdLst/>
              <a:ahLst/>
              <a:cxnLst/>
              <a:rect l="l" t="t" r="r" b="b"/>
              <a:pathLst>
                <a:path w="856" h="641" extrusionOk="0">
                  <a:moveTo>
                    <a:pt x="647" y="0"/>
                  </a:moveTo>
                  <a:cubicBezTo>
                    <a:pt x="645" y="0"/>
                    <a:pt x="643" y="0"/>
                    <a:pt x="641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6" y="641"/>
                  </a:lnTo>
                  <a:lnTo>
                    <a:pt x="856" y="212"/>
                  </a:lnTo>
                  <a:cubicBezTo>
                    <a:pt x="856" y="97"/>
                    <a:pt x="764" y="0"/>
                    <a:pt x="64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6380937" y="1564338"/>
              <a:ext cx="22384" cy="33445"/>
            </a:xfrm>
            <a:custGeom>
              <a:avLst/>
              <a:gdLst/>
              <a:ahLst/>
              <a:cxnLst/>
              <a:rect l="l" t="t" r="r" b="b"/>
              <a:pathLst>
                <a:path w="860" h="1285" extrusionOk="0">
                  <a:moveTo>
                    <a:pt x="651" y="0"/>
                  </a:moveTo>
                  <a:cubicBezTo>
                    <a:pt x="649" y="0"/>
                    <a:pt x="647" y="0"/>
                    <a:pt x="645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5" y="1285"/>
                  </a:lnTo>
                  <a:cubicBezTo>
                    <a:pt x="761" y="1285"/>
                    <a:pt x="859" y="1186"/>
                    <a:pt x="859" y="1070"/>
                  </a:cubicBezTo>
                  <a:lnTo>
                    <a:pt x="859" y="212"/>
                  </a:lnTo>
                  <a:cubicBezTo>
                    <a:pt x="859" y="97"/>
                    <a:pt x="764" y="0"/>
                    <a:pt x="65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6380937" y="1564338"/>
              <a:ext cx="22384" cy="16684"/>
            </a:xfrm>
            <a:custGeom>
              <a:avLst/>
              <a:gdLst/>
              <a:ahLst/>
              <a:cxnLst/>
              <a:rect l="l" t="t" r="r" b="b"/>
              <a:pathLst>
                <a:path w="860" h="641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9" y="641"/>
                  </a:lnTo>
                  <a:lnTo>
                    <a:pt x="859" y="212"/>
                  </a:lnTo>
                  <a:cubicBezTo>
                    <a:pt x="859" y="95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6091199" y="1620010"/>
              <a:ext cx="345541" cy="16788"/>
            </a:xfrm>
            <a:custGeom>
              <a:avLst/>
              <a:gdLst/>
              <a:ahLst/>
              <a:cxnLst/>
              <a:rect l="l" t="t" r="r" b="b"/>
              <a:pathLst>
                <a:path w="13276" h="645" extrusionOk="0">
                  <a:moveTo>
                    <a:pt x="0" y="1"/>
                  </a:moveTo>
                  <a:lnTo>
                    <a:pt x="0" y="645"/>
                  </a:lnTo>
                  <a:lnTo>
                    <a:pt x="13275" y="645"/>
                  </a:lnTo>
                  <a:lnTo>
                    <a:pt x="13275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6085968" y="1564688"/>
              <a:ext cx="356004" cy="289061"/>
            </a:xfrm>
            <a:custGeom>
              <a:avLst/>
              <a:gdLst/>
              <a:ahLst/>
              <a:cxnLst/>
              <a:rect l="l" t="t" r="r" b="b"/>
              <a:pathLst>
                <a:path w="13678" h="11106" extrusionOk="0">
                  <a:moveTo>
                    <a:pt x="1695" y="401"/>
                  </a:moveTo>
                  <a:cubicBezTo>
                    <a:pt x="1696" y="401"/>
                    <a:pt x="1698" y="401"/>
                    <a:pt x="1700" y="402"/>
                  </a:cubicBezTo>
                  <a:lnTo>
                    <a:pt x="2126" y="402"/>
                  </a:lnTo>
                  <a:cubicBezTo>
                    <a:pt x="2133" y="402"/>
                    <a:pt x="2140" y="406"/>
                    <a:pt x="2140" y="413"/>
                  </a:cubicBezTo>
                  <a:lnTo>
                    <a:pt x="2140" y="1271"/>
                  </a:lnTo>
                  <a:cubicBezTo>
                    <a:pt x="2140" y="1278"/>
                    <a:pt x="2133" y="1285"/>
                    <a:pt x="2126" y="1285"/>
                  </a:cubicBezTo>
                  <a:lnTo>
                    <a:pt x="1697" y="1285"/>
                  </a:lnTo>
                  <a:cubicBezTo>
                    <a:pt x="1690" y="1285"/>
                    <a:pt x="1683" y="1278"/>
                    <a:pt x="1683" y="1271"/>
                  </a:cubicBezTo>
                  <a:lnTo>
                    <a:pt x="1683" y="413"/>
                  </a:lnTo>
                  <a:cubicBezTo>
                    <a:pt x="1683" y="407"/>
                    <a:pt x="1687" y="401"/>
                    <a:pt x="1695" y="401"/>
                  </a:cubicBezTo>
                  <a:close/>
                  <a:moveTo>
                    <a:pt x="11978" y="402"/>
                  </a:moveTo>
                  <a:cubicBezTo>
                    <a:pt x="11985" y="402"/>
                    <a:pt x="11992" y="406"/>
                    <a:pt x="11992" y="413"/>
                  </a:cubicBezTo>
                  <a:lnTo>
                    <a:pt x="11992" y="1271"/>
                  </a:lnTo>
                  <a:cubicBezTo>
                    <a:pt x="11992" y="1278"/>
                    <a:pt x="11985" y="1285"/>
                    <a:pt x="11978" y="1285"/>
                  </a:cubicBezTo>
                  <a:lnTo>
                    <a:pt x="11548" y="1285"/>
                  </a:lnTo>
                  <a:cubicBezTo>
                    <a:pt x="11541" y="1285"/>
                    <a:pt x="11534" y="1278"/>
                    <a:pt x="11534" y="1271"/>
                  </a:cubicBezTo>
                  <a:lnTo>
                    <a:pt x="11534" y="413"/>
                  </a:lnTo>
                  <a:cubicBezTo>
                    <a:pt x="11534" y="406"/>
                    <a:pt x="11541" y="402"/>
                    <a:pt x="11548" y="402"/>
                  </a:cubicBezTo>
                  <a:close/>
                  <a:moveTo>
                    <a:pt x="12833" y="1257"/>
                  </a:moveTo>
                  <a:cubicBezTo>
                    <a:pt x="13075" y="1257"/>
                    <a:pt x="13276" y="1454"/>
                    <a:pt x="13276" y="1700"/>
                  </a:cubicBezTo>
                  <a:lnTo>
                    <a:pt x="13276" y="10264"/>
                  </a:lnTo>
                  <a:cubicBezTo>
                    <a:pt x="13276" y="10507"/>
                    <a:pt x="13075" y="10704"/>
                    <a:pt x="12833" y="10704"/>
                  </a:cubicBezTo>
                  <a:lnTo>
                    <a:pt x="842" y="10704"/>
                  </a:lnTo>
                  <a:cubicBezTo>
                    <a:pt x="599" y="10704"/>
                    <a:pt x="402" y="10507"/>
                    <a:pt x="402" y="10264"/>
                  </a:cubicBezTo>
                  <a:lnTo>
                    <a:pt x="402" y="1700"/>
                  </a:lnTo>
                  <a:cubicBezTo>
                    <a:pt x="402" y="1454"/>
                    <a:pt x="599" y="1257"/>
                    <a:pt x="842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0"/>
                    <a:pt x="1468" y="1683"/>
                    <a:pt x="1700" y="1686"/>
                  </a:cubicBezTo>
                  <a:lnTo>
                    <a:pt x="2126" y="1686"/>
                  </a:lnTo>
                  <a:cubicBezTo>
                    <a:pt x="2355" y="1683"/>
                    <a:pt x="2541" y="1500"/>
                    <a:pt x="2541" y="1271"/>
                  </a:cubicBezTo>
                  <a:lnTo>
                    <a:pt x="2541" y="1257"/>
                  </a:lnTo>
                  <a:lnTo>
                    <a:pt x="11133" y="1257"/>
                  </a:lnTo>
                  <a:lnTo>
                    <a:pt x="11133" y="1271"/>
                  </a:lnTo>
                  <a:cubicBezTo>
                    <a:pt x="11133" y="1500"/>
                    <a:pt x="11320" y="1683"/>
                    <a:pt x="11548" y="1686"/>
                  </a:cubicBezTo>
                  <a:lnTo>
                    <a:pt x="11978" y="1686"/>
                  </a:lnTo>
                  <a:cubicBezTo>
                    <a:pt x="12206" y="1683"/>
                    <a:pt x="12389" y="1500"/>
                    <a:pt x="12389" y="1271"/>
                  </a:cubicBezTo>
                  <a:lnTo>
                    <a:pt x="12389" y="1257"/>
                  </a:lnTo>
                  <a:close/>
                  <a:moveTo>
                    <a:pt x="1700" y="1"/>
                  </a:moveTo>
                  <a:cubicBezTo>
                    <a:pt x="1471" y="1"/>
                    <a:pt x="1285" y="184"/>
                    <a:pt x="1285" y="413"/>
                  </a:cubicBezTo>
                  <a:lnTo>
                    <a:pt x="1285" y="856"/>
                  </a:lnTo>
                  <a:lnTo>
                    <a:pt x="842" y="856"/>
                  </a:lnTo>
                  <a:cubicBezTo>
                    <a:pt x="377" y="856"/>
                    <a:pt x="1" y="1232"/>
                    <a:pt x="1" y="1700"/>
                  </a:cubicBezTo>
                  <a:lnTo>
                    <a:pt x="1" y="10264"/>
                  </a:lnTo>
                  <a:cubicBezTo>
                    <a:pt x="1" y="10729"/>
                    <a:pt x="377" y="11105"/>
                    <a:pt x="845" y="11105"/>
                  </a:cubicBezTo>
                  <a:lnTo>
                    <a:pt x="12836" y="11105"/>
                  </a:lnTo>
                  <a:cubicBezTo>
                    <a:pt x="13301" y="11105"/>
                    <a:pt x="13674" y="10729"/>
                    <a:pt x="13677" y="10264"/>
                  </a:cubicBezTo>
                  <a:lnTo>
                    <a:pt x="13677" y="1700"/>
                  </a:lnTo>
                  <a:cubicBezTo>
                    <a:pt x="13674" y="1232"/>
                    <a:pt x="13297" y="856"/>
                    <a:pt x="12833" y="856"/>
                  </a:cubicBezTo>
                  <a:lnTo>
                    <a:pt x="12393" y="856"/>
                  </a:lnTo>
                  <a:lnTo>
                    <a:pt x="12393" y="413"/>
                  </a:lnTo>
                  <a:cubicBezTo>
                    <a:pt x="12389" y="184"/>
                    <a:pt x="12206" y="1"/>
                    <a:pt x="11978" y="1"/>
                  </a:cubicBezTo>
                  <a:lnTo>
                    <a:pt x="11548" y="1"/>
                  </a:lnTo>
                  <a:cubicBezTo>
                    <a:pt x="11320" y="1"/>
                    <a:pt x="11133" y="184"/>
                    <a:pt x="11133" y="413"/>
                  </a:cubicBezTo>
                  <a:lnTo>
                    <a:pt x="11133" y="856"/>
                  </a:lnTo>
                  <a:lnTo>
                    <a:pt x="2541" y="856"/>
                  </a:lnTo>
                  <a:lnTo>
                    <a:pt x="2541" y="413"/>
                  </a:lnTo>
                  <a:cubicBezTo>
                    <a:pt x="2541" y="184"/>
                    <a:pt x="2355" y="1"/>
                    <a:pt x="2126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6106243" y="1614779"/>
              <a:ext cx="314829" cy="10489"/>
            </a:xfrm>
            <a:custGeom>
              <a:avLst/>
              <a:gdLst/>
              <a:ahLst/>
              <a:cxnLst/>
              <a:rect l="l" t="t" r="r" b="b"/>
              <a:pathLst>
                <a:path w="12096" h="403" extrusionOk="0">
                  <a:moveTo>
                    <a:pt x="264" y="1"/>
                  </a:moveTo>
                  <a:cubicBezTo>
                    <a:pt x="0" y="1"/>
                    <a:pt x="0" y="403"/>
                    <a:pt x="264" y="403"/>
                  </a:cubicBezTo>
                  <a:cubicBezTo>
                    <a:pt x="268" y="403"/>
                    <a:pt x="273" y="402"/>
                    <a:pt x="277" y="402"/>
                  </a:cubicBezTo>
                  <a:lnTo>
                    <a:pt x="11839" y="402"/>
                  </a:lnTo>
                  <a:cubicBezTo>
                    <a:pt x="12096" y="392"/>
                    <a:pt x="12096" y="15"/>
                    <a:pt x="11839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6123525" y="1659390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6201009" y="1659390"/>
              <a:ext cx="47266" cy="10489"/>
            </a:xfrm>
            <a:custGeom>
              <a:avLst/>
              <a:gdLst/>
              <a:ahLst/>
              <a:cxnLst/>
              <a:rect l="l" t="t" r="r" b="b"/>
              <a:pathLst>
                <a:path w="1816" h="403" extrusionOk="0">
                  <a:moveTo>
                    <a:pt x="264" y="0"/>
                  </a:moveTo>
                  <a:cubicBezTo>
                    <a:pt x="1" y="0"/>
                    <a:pt x="1" y="402"/>
                    <a:pt x="264" y="402"/>
                  </a:cubicBezTo>
                  <a:cubicBezTo>
                    <a:pt x="269" y="402"/>
                    <a:pt x="273" y="402"/>
                    <a:pt x="278" y="402"/>
                  </a:cubicBezTo>
                  <a:lnTo>
                    <a:pt x="1562" y="402"/>
                  </a:lnTo>
                  <a:cubicBezTo>
                    <a:pt x="1815" y="388"/>
                    <a:pt x="1815" y="11"/>
                    <a:pt x="1562" y="1"/>
                  </a:cubicBezTo>
                  <a:lnTo>
                    <a:pt x="278" y="1"/>
                  </a:lnTo>
                  <a:cubicBezTo>
                    <a:pt x="273" y="0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6357070" y="1659390"/>
              <a:ext cx="46069" cy="10489"/>
            </a:xfrm>
            <a:custGeom>
              <a:avLst/>
              <a:gdLst/>
              <a:ahLst/>
              <a:cxnLst/>
              <a:rect l="l" t="t" r="r" b="b"/>
              <a:pathLst>
                <a:path w="1770" h="403" extrusionOk="0">
                  <a:moveTo>
                    <a:pt x="1574" y="0"/>
                  </a:moveTo>
                  <a:cubicBezTo>
                    <a:pt x="1570" y="0"/>
                    <a:pt x="1566" y="0"/>
                    <a:pt x="1562" y="1"/>
                  </a:cubicBezTo>
                  <a:lnTo>
                    <a:pt x="277" y="1"/>
                  </a:lnTo>
                  <a:cubicBezTo>
                    <a:pt x="273" y="0"/>
                    <a:pt x="268" y="0"/>
                    <a:pt x="264" y="0"/>
                  </a:cubicBezTo>
                  <a:cubicBezTo>
                    <a:pt x="0" y="0"/>
                    <a:pt x="0" y="402"/>
                    <a:pt x="264" y="402"/>
                  </a:cubicBezTo>
                  <a:cubicBezTo>
                    <a:pt x="268" y="402"/>
                    <a:pt x="273" y="402"/>
                    <a:pt x="277" y="402"/>
                  </a:cubicBezTo>
                  <a:lnTo>
                    <a:pt x="1562" y="402"/>
                  </a:lnTo>
                  <a:cubicBezTo>
                    <a:pt x="1564" y="402"/>
                    <a:pt x="1566" y="402"/>
                    <a:pt x="1568" y="402"/>
                  </a:cubicBezTo>
                  <a:cubicBezTo>
                    <a:pt x="1678" y="402"/>
                    <a:pt x="1769" y="312"/>
                    <a:pt x="1769" y="201"/>
                  </a:cubicBezTo>
                  <a:cubicBezTo>
                    <a:pt x="1769" y="89"/>
                    <a:pt x="1681" y="0"/>
                    <a:pt x="157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6123525" y="1704001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0"/>
                  </a:moveTo>
                  <a:cubicBezTo>
                    <a:pt x="0" y="11"/>
                    <a:pt x="0" y="387"/>
                    <a:pt x="257" y="401"/>
                  </a:cubicBezTo>
                  <a:lnTo>
                    <a:pt x="1541" y="401"/>
                  </a:lnTo>
                  <a:cubicBezTo>
                    <a:pt x="1795" y="387"/>
                    <a:pt x="1795" y="11"/>
                    <a:pt x="1541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6279014" y="1703975"/>
              <a:ext cx="46095" cy="10489"/>
            </a:xfrm>
            <a:custGeom>
              <a:avLst/>
              <a:gdLst/>
              <a:ahLst/>
              <a:cxnLst/>
              <a:rect l="l" t="t" r="r" b="b"/>
              <a:pathLst>
                <a:path w="1771" h="403" extrusionOk="0">
                  <a:moveTo>
                    <a:pt x="1575" y="1"/>
                  </a:moveTo>
                  <a:cubicBezTo>
                    <a:pt x="1571" y="1"/>
                    <a:pt x="1567" y="1"/>
                    <a:pt x="1563" y="1"/>
                  </a:cubicBezTo>
                  <a:lnTo>
                    <a:pt x="279" y="1"/>
                  </a:lnTo>
                  <a:cubicBezTo>
                    <a:pt x="274" y="1"/>
                    <a:pt x="270" y="1"/>
                    <a:pt x="265" y="1"/>
                  </a:cubicBezTo>
                  <a:cubicBezTo>
                    <a:pt x="1" y="1"/>
                    <a:pt x="2" y="402"/>
                    <a:pt x="268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2"/>
                  </a:cubicBezTo>
                  <a:cubicBezTo>
                    <a:pt x="1770" y="90"/>
                    <a:pt x="1682" y="1"/>
                    <a:pt x="1575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6123525" y="1748586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6200983" y="1748586"/>
              <a:ext cx="47292" cy="10463"/>
            </a:xfrm>
            <a:custGeom>
              <a:avLst/>
              <a:gdLst/>
              <a:ahLst/>
              <a:cxnLst/>
              <a:rect l="l" t="t" r="r" b="b"/>
              <a:pathLst>
                <a:path w="1817" h="402" extrusionOk="0">
                  <a:moveTo>
                    <a:pt x="265" y="0"/>
                  </a:moveTo>
                  <a:cubicBezTo>
                    <a:pt x="1" y="0"/>
                    <a:pt x="2" y="402"/>
                    <a:pt x="269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816" y="388"/>
                    <a:pt x="1816" y="11"/>
                    <a:pt x="1563" y="1"/>
                  </a:cubicBezTo>
                  <a:lnTo>
                    <a:pt x="279" y="1"/>
                  </a:lnTo>
                  <a:cubicBezTo>
                    <a:pt x="274" y="0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6357044" y="1748586"/>
              <a:ext cx="46095" cy="10463"/>
            </a:xfrm>
            <a:custGeom>
              <a:avLst/>
              <a:gdLst/>
              <a:ahLst/>
              <a:cxnLst/>
              <a:rect l="l" t="t" r="r" b="b"/>
              <a:pathLst>
                <a:path w="1771" h="402" extrusionOk="0">
                  <a:moveTo>
                    <a:pt x="1575" y="0"/>
                  </a:moveTo>
                  <a:cubicBezTo>
                    <a:pt x="1571" y="0"/>
                    <a:pt x="1567" y="0"/>
                    <a:pt x="1563" y="1"/>
                  </a:cubicBezTo>
                  <a:lnTo>
                    <a:pt x="278" y="1"/>
                  </a:lnTo>
                  <a:cubicBezTo>
                    <a:pt x="274" y="0"/>
                    <a:pt x="269" y="0"/>
                    <a:pt x="265" y="0"/>
                  </a:cubicBezTo>
                  <a:cubicBezTo>
                    <a:pt x="0" y="0"/>
                    <a:pt x="1" y="402"/>
                    <a:pt x="268" y="402"/>
                  </a:cubicBezTo>
                  <a:cubicBezTo>
                    <a:pt x="272" y="402"/>
                    <a:pt x="275" y="402"/>
                    <a:pt x="278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1"/>
                  </a:cubicBezTo>
                  <a:cubicBezTo>
                    <a:pt x="1770" y="89"/>
                    <a:pt x="1682" y="0"/>
                    <a:pt x="157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6201009" y="1793171"/>
              <a:ext cx="47266" cy="10411"/>
            </a:xfrm>
            <a:custGeom>
              <a:avLst/>
              <a:gdLst/>
              <a:ahLst/>
              <a:cxnLst/>
              <a:rect l="l" t="t" r="r" b="b"/>
              <a:pathLst>
                <a:path w="1816" h="400" extrusionOk="0">
                  <a:moveTo>
                    <a:pt x="264" y="1"/>
                  </a:move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815" y="388"/>
                    <a:pt x="1815" y="12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627904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635707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ubicBezTo>
                    <a:pt x="0" y="1"/>
                    <a:pt x="0" y="399"/>
                    <a:pt x="264" y="399"/>
                  </a:cubicBezTo>
                  <a:cubicBezTo>
                    <a:pt x="268" y="399"/>
                    <a:pt x="273" y="399"/>
                    <a:pt x="277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6200749" y="1692939"/>
              <a:ext cx="47995" cy="32638"/>
            </a:xfrm>
            <a:custGeom>
              <a:avLst/>
              <a:gdLst/>
              <a:ahLst/>
              <a:cxnLst/>
              <a:rect l="l" t="t" r="r" b="b"/>
              <a:pathLst>
                <a:path w="1844" h="1254" extrusionOk="0">
                  <a:moveTo>
                    <a:pt x="1564" y="0"/>
                  </a:moveTo>
                  <a:cubicBezTo>
                    <a:pt x="1520" y="0"/>
                    <a:pt x="1474" y="17"/>
                    <a:pt x="1431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89" y="420"/>
                  </a:cubicBezTo>
                  <a:cubicBezTo>
                    <a:pt x="133" y="420"/>
                    <a:pt x="0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6" y="1254"/>
                    <a:pt x="817" y="1234"/>
                    <a:pt x="858" y="1196"/>
                  </a:cubicBezTo>
                  <a:lnTo>
                    <a:pt x="1713" y="337"/>
                  </a:lnTo>
                  <a:cubicBezTo>
                    <a:pt x="1844" y="193"/>
                    <a:pt x="1715" y="0"/>
                    <a:pt x="15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6356784" y="1692939"/>
              <a:ext cx="48021" cy="32638"/>
            </a:xfrm>
            <a:custGeom>
              <a:avLst/>
              <a:gdLst/>
              <a:ahLst/>
              <a:cxnLst/>
              <a:rect l="l" t="t" r="r" b="b"/>
              <a:pathLst>
                <a:path w="1845" h="1254" extrusionOk="0">
                  <a:moveTo>
                    <a:pt x="1563" y="0"/>
                  </a:moveTo>
                  <a:cubicBezTo>
                    <a:pt x="1518" y="0"/>
                    <a:pt x="1471" y="17"/>
                    <a:pt x="1428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90" y="420"/>
                  </a:cubicBezTo>
                  <a:cubicBezTo>
                    <a:pt x="134" y="420"/>
                    <a:pt x="1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5" y="1254"/>
                    <a:pt x="816" y="1234"/>
                    <a:pt x="855" y="1196"/>
                  </a:cubicBezTo>
                  <a:lnTo>
                    <a:pt x="1713" y="337"/>
                  </a:lnTo>
                  <a:cubicBezTo>
                    <a:pt x="1844" y="193"/>
                    <a:pt x="1716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6278780" y="1737472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1" y="1"/>
                  </a:moveTo>
                  <a:cubicBezTo>
                    <a:pt x="1517" y="1"/>
                    <a:pt x="1470" y="17"/>
                    <a:pt x="1428" y="55"/>
                  </a:cubicBezTo>
                  <a:lnTo>
                    <a:pt x="1431" y="58"/>
                  </a:lnTo>
                  <a:lnTo>
                    <a:pt x="713" y="772"/>
                  </a:lnTo>
                  <a:lnTo>
                    <a:pt x="428" y="484"/>
                  </a:lnTo>
                  <a:cubicBezTo>
                    <a:pt x="384" y="440"/>
                    <a:pt x="335" y="421"/>
                    <a:pt x="288" y="421"/>
                  </a:cubicBezTo>
                  <a:cubicBezTo>
                    <a:pt x="133" y="421"/>
                    <a:pt x="0" y="623"/>
                    <a:pt x="143" y="769"/>
                  </a:cubicBezTo>
                  <a:lnTo>
                    <a:pt x="573" y="1195"/>
                  </a:lnTo>
                  <a:cubicBezTo>
                    <a:pt x="611" y="1233"/>
                    <a:pt x="662" y="1253"/>
                    <a:pt x="713" y="1253"/>
                  </a:cubicBezTo>
                  <a:cubicBezTo>
                    <a:pt x="764" y="1253"/>
                    <a:pt x="815" y="1233"/>
                    <a:pt x="854" y="1195"/>
                  </a:cubicBezTo>
                  <a:lnTo>
                    <a:pt x="1713" y="340"/>
                  </a:lnTo>
                  <a:cubicBezTo>
                    <a:pt x="1844" y="192"/>
                    <a:pt x="1714" y="1"/>
                    <a:pt x="156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6122745" y="1782110"/>
              <a:ext cx="47969" cy="32665"/>
            </a:xfrm>
            <a:custGeom>
              <a:avLst/>
              <a:gdLst/>
              <a:ahLst/>
              <a:cxnLst/>
              <a:rect l="l" t="t" r="r" b="b"/>
              <a:pathLst>
                <a:path w="1843" h="1255" extrusionOk="0">
                  <a:moveTo>
                    <a:pt x="1563" y="1"/>
                  </a:moveTo>
                  <a:cubicBezTo>
                    <a:pt x="1518" y="1"/>
                    <a:pt x="1470" y="17"/>
                    <a:pt x="1427" y="57"/>
                  </a:cubicBezTo>
                  <a:lnTo>
                    <a:pt x="1431" y="57"/>
                  </a:lnTo>
                  <a:lnTo>
                    <a:pt x="713" y="771"/>
                  </a:lnTo>
                  <a:lnTo>
                    <a:pt x="428" y="486"/>
                  </a:lnTo>
                  <a:cubicBezTo>
                    <a:pt x="383" y="441"/>
                    <a:pt x="334" y="423"/>
                    <a:pt x="286" y="423"/>
                  </a:cubicBezTo>
                  <a:cubicBezTo>
                    <a:pt x="132" y="423"/>
                    <a:pt x="0" y="622"/>
                    <a:pt x="143" y="767"/>
                  </a:cubicBezTo>
                  <a:lnTo>
                    <a:pt x="572" y="1197"/>
                  </a:lnTo>
                  <a:cubicBezTo>
                    <a:pt x="611" y="1235"/>
                    <a:pt x="662" y="1255"/>
                    <a:pt x="713" y="1255"/>
                  </a:cubicBezTo>
                  <a:cubicBezTo>
                    <a:pt x="764" y="1255"/>
                    <a:pt x="815" y="1235"/>
                    <a:pt x="854" y="1197"/>
                  </a:cubicBezTo>
                  <a:lnTo>
                    <a:pt x="1712" y="338"/>
                  </a:lnTo>
                  <a:cubicBezTo>
                    <a:pt x="1843" y="191"/>
                    <a:pt x="1715" y="1"/>
                    <a:pt x="1563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6278780" y="1648380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3" y="0"/>
                  </a:moveTo>
                  <a:cubicBezTo>
                    <a:pt x="1519" y="0"/>
                    <a:pt x="1473" y="16"/>
                    <a:pt x="1431" y="54"/>
                  </a:cubicBezTo>
                  <a:lnTo>
                    <a:pt x="713" y="768"/>
                  </a:lnTo>
                  <a:lnTo>
                    <a:pt x="428" y="483"/>
                  </a:lnTo>
                  <a:cubicBezTo>
                    <a:pt x="384" y="439"/>
                    <a:pt x="334" y="420"/>
                    <a:pt x="287" y="420"/>
                  </a:cubicBezTo>
                  <a:cubicBezTo>
                    <a:pt x="132" y="420"/>
                    <a:pt x="1" y="619"/>
                    <a:pt x="143" y="765"/>
                  </a:cubicBezTo>
                  <a:lnTo>
                    <a:pt x="573" y="1194"/>
                  </a:lnTo>
                  <a:cubicBezTo>
                    <a:pt x="611" y="1233"/>
                    <a:pt x="662" y="1252"/>
                    <a:pt x="714" y="1252"/>
                  </a:cubicBezTo>
                  <a:cubicBezTo>
                    <a:pt x="765" y="1252"/>
                    <a:pt x="817" y="1233"/>
                    <a:pt x="858" y="1194"/>
                  </a:cubicBezTo>
                  <a:lnTo>
                    <a:pt x="1713" y="339"/>
                  </a:lnTo>
                  <a:cubicBezTo>
                    <a:pt x="1844" y="192"/>
                    <a:pt x="1714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7"/>
          <p:cNvSpPr/>
          <p:nvPr/>
        </p:nvSpPr>
        <p:spPr>
          <a:xfrm>
            <a:off x="2227650" y="2102075"/>
            <a:ext cx="6084600" cy="763800"/>
          </a:xfrm>
          <a:prstGeom prst="roundRect">
            <a:avLst>
              <a:gd name="adj" fmla="val 50000"/>
            </a:avLst>
          </a:prstGeom>
          <a:solidFill>
            <a:srgbClr val="44796B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7"/>
          <p:cNvSpPr txBox="1">
            <a:spLocks noGrp="1"/>
          </p:cNvSpPr>
          <p:nvPr>
            <p:ph type="body" idx="4294967295"/>
          </p:nvPr>
        </p:nvSpPr>
        <p:spPr>
          <a:xfrm>
            <a:off x="3548775" y="3000075"/>
            <a:ext cx="46293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38461"/>
              <a:buNone/>
            </a:pPr>
            <a:r>
              <a:rPr lang="es-419" sz="1300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Nos realizaron una donación de productos de limpieza y alimento Mazuri para conejo, lo cual fue entregado a nuestros Hogares Temporales de marzo </a:t>
            </a:r>
            <a:endParaRPr sz="1300">
              <a:solidFill>
                <a:srgbClr val="4479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2" name="Google Shape;232;p17"/>
          <p:cNvSpPr txBox="1">
            <a:spLocks noGrp="1"/>
          </p:cNvSpPr>
          <p:nvPr>
            <p:ph type="body" idx="4294967295"/>
          </p:nvPr>
        </p:nvSpPr>
        <p:spPr>
          <a:xfrm>
            <a:off x="3199725" y="2102075"/>
            <a:ext cx="49782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-419" sz="1400" b="1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Hicimos una colaboración con la marca Fuzol, por su certificación de productos Cruelty Free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3" name="Google Shape;2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400" y="937320"/>
            <a:ext cx="3047325" cy="309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3150" y="3172225"/>
            <a:ext cx="1805633" cy="17972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 txBox="1"/>
          <p:nvPr/>
        </p:nvSpPr>
        <p:spPr>
          <a:xfrm>
            <a:off x="1386018" y="402500"/>
            <a:ext cx="2994600" cy="450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1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Marzo </a:t>
            </a: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36" name="Google Shape;236;p17"/>
          <p:cNvGrpSpPr/>
          <p:nvPr/>
        </p:nvGrpSpPr>
        <p:grpSpPr>
          <a:xfrm>
            <a:off x="194885" y="270806"/>
            <a:ext cx="748712" cy="608691"/>
            <a:chOff x="6085968" y="1564338"/>
            <a:chExt cx="356004" cy="289412"/>
          </a:xfrm>
        </p:grpSpPr>
        <p:sp>
          <p:nvSpPr>
            <p:cNvPr id="237" name="Google Shape;237;p17"/>
            <p:cNvSpPr/>
            <p:nvPr/>
          </p:nvSpPr>
          <p:spPr>
            <a:xfrm>
              <a:off x="6091095" y="1586591"/>
              <a:ext cx="345645" cy="256345"/>
            </a:xfrm>
            <a:custGeom>
              <a:avLst/>
              <a:gdLst/>
              <a:ahLst/>
              <a:cxnLst/>
              <a:rect l="l" t="t" r="r" b="b"/>
              <a:pathLst>
                <a:path w="13280" h="9849" extrusionOk="0">
                  <a:moveTo>
                    <a:pt x="645" y="0"/>
                  </a:moveTo>
                  <a:cubicBezTo>
                    <a:pt x="289" y="0"/>
                    <a:pt x="4" y="289"/>
                    <a:pt x="4" y="644"/>
                  </a:cubicBezTo>
                  <a:lnTo>
                    <a:pt x="4" y="9208"/>
                  </a:lnTo>
                  <a:cubicBezTo>
                    <a:pt x="1" y="9560"/>
                    <a:pt x="289" y="9849"/>
                    <a:pt x="645" y="9849"/>
                  </a:cubicBezTo>
                  <a:lnTo>
                    <a:pt x="12636" y="9849"/>
                  </a:lnTo>
                  <a:cubicBezTo>
                    <a:pt x="12991" y="9849"/>
                    <a:pt x="13279" y="9564"/>
                    <a:pt x="13279" y="9208"/>
                  </a:cubicBezTo>
                  <a:lnTo>
                    <a:pt x="13279" y="644"/>
                  </a:lnTo>
                  <a:cubicBezTo>
                    <a:pt x="13279" y="289"/>
                    <a:pt x="12991" y="0"/>
                    <a:pt x="1263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6091199" y="1591953"/>
              <a:ext cx="345541" cy="33445"/>
            </a:xfrm>
            <a:custGeom>
              <a:avLst/>
              <a:gdLst/>
              <a:ahLst/>
              <a:cxnLst/>
              <a:rect l="l" t="t" r="r" b="b"/>
              <a:pathLst>
                <a:path w="13276" h="1285" extrusionOk="0">
                  <a:moveTo>
                    <a:pt x="641" y="0"/>
                  </a:moveTo>
                  <a:cubicBezTo>
                    <a:pt x="285" y="0"/>
                    <a:pt x="0" y="289"/>
                    <a:pt x="0" y="644"/>
                  </a:cubicBezTo>
                  <a:lnTo>
                    <a:pt x="0" y="1285"/>
                  </a:lnTo>
                  <a:lnTo>
                    <a:pt x="13275" y="1285"/>
                  </a:lnTo>
                  <a:lnTo>
                    <a:pt x="13275" y="644"/>
                  </a:lnTo>
                  <a:cubicBezTo>
                    <a:pt x="13275" y="289"/>
                    <a:pt x="12987" y="0"/>
                    <a:pt x="12632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6107857" y="1586591"/>
              <a:ext cx="55803" cy="27875"/>
            </a:xfrm>
            <a:custGeom>
              <a:avLst/>
              <a:gdLst/>
              <a:ahLst/>
              <a:cxnLst/>
              <a:rect l="l" t="t" r="r" b="b"/>
              <a:pathLst>
                <a:path w="2144" h="1071" extrusionOk="0">
                  <a:moveTo>
                    <a:pt x="1" y="0"/>
                  </a:moveTo>
                  <a:lnTo>
                    <a:pt x="1" y="215"/>
                  </a:lnTo>
                  <a:cubicBezTo>
                    <a:pt x="1" y="687"/>
                    <a:pt x="384" y="1070"/>
                    <a:pt x="859" y="1070"/>
                  </a:cubicBezTo>
                  <a:lnTo>
                    <a:pt x="1285" y="1070"/>
                  </a:lnTo>
                  <a:cubicBezTo>
                    <a:pt x="1760" y="1070"/>
                    <a:pt x="2143" y="687"/>
                    <a:pt x="2143" y="215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6364280" y="1586591"/>
              <a:ext cx="55699" cy="27875"/>
            </a:xfrm>
            <a:custGeom>
              <a:avLst/>
              <a:gdLst/>
              <a:ahLst/>
              <a:cxnLst/>
              <a:rect l="l" t="t" r="r" b="b"/>
              <a:pathLst>
                <a:path w="2140" h="1071" extrusionOk="0">
                  <a:moveTo>
                    <a:pt x="0" y="0"/>
                  </a:moveTo>
                  <a:lnTo>
                    <a:pt x="0" y="215"/>
                  </a:lnTo>
                  <a:cubicBezTo>
                    <a:pt x="0" y="687"/>
                    <a:pt x="384" y="1070"/>
                    <a:pt x="855" y="1070"/>
                  </a:cubicBezTo>
                  <a:lnTo>
                    <a:pt x="1285" y="1070"/>
                  </a:lnTo>
                  <a:cubicBezTo>
                    <a:pt x="1756" y="1070"/>
                    <a:pt x="2140" y="687"/>
                    <a:pt x="2140" y="215"/>
                  </a:cubicBezTo>
                  <a:lnTo>
                    <a:pt x="2140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6124619" y="1564338"/>
              <a:ext cx="22280" cy="33445"/>
            </a:xfrm>
            <a:custGeom>
              <a:avLst/>
              <a:gdLst/>
              <a:ahLst/>
              <a:cxnLst/>
              <a:rect l="l" t="t" r="r" b="b"/>
              <a:pathLst>
                <a:path w="856" h="1285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1" y="1285"/>
                  </a:lnTo>
                  <a:cubicBezTo>
                    <a:pt x="761" y="1285"/>
                    <a:pt x="856" y="1186"/>
                    <a:pt x="856" y="1070"/>
                  </a:cubicBezTo>
                  <a:lnTo>
                    <a:pt x="856" y="212"/>
                  </a:lnTo>
                  <a:cubicBezTo>
                    <a:pt x="856" y="95"/>
                    <a:pt x="761" y="0"/>
                    <a:pt x="64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6124619" y="1564338"/>
              <a:ext cx="22280" cy="16684"/>
            </a:xfrm>
            <a:custGeom>
              <a:avLst/>
              <a:gdLst/>
              <a:ahLst/>
              <a:cxnLst/>
              <a:rect l="l" t="t" r="r" b="b"/>
              <a:pathLst>
                <a:path w="856" h="641" extrusionOk="0">
                  <a:moveTo>
                    <a:pt x="647" y="0"/>
                  </a:moveTo>
                  <a:cubicBezTo>
                    <a:pt x="645" y="0"/>
                    <a:pt x="643" y="0"/>
                    <a:pt x="641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6" y="641"/>
                  </a:lnTo>
                  <a:lnTo>
                    <a:pt x="856" y="212"/>
                  </a:lnTo>
                  <a:cubicBezTo>
                    <a:pt x="856" y="97"/>
                    <a:pt x="764" y="0"/>
                    <a:pt x="64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380937" y="1564338"/>
              <a:ext cx="22384" cy="33445"/>
            </a:xfrm>
            <a:custGeom>
              <a:avLst/>
              <a:gdLst/>
              <a:ahLst/>
              <a:cxnLst/>
              <a:rect l="l" t="t" r="r" b="b"/>
              <a:pathLst>
                <a:path w="860" h="1285" extrusionOk="0">
                  <a:moveTo>
                    <a:pt x="651" y="0"/>
                  </a:moveTo>
                  <a:cubicBezTo>
                    <a:pt x="649" y="0"/>
                    <a:pt x="647" y="0"/>
                    <a:pt x="645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5" y="1285"/>
                  </a:lnTo>
                  <a:cubicBezTo>
                    <a:pt x="761" y="1285"/>
                    <a:pt x="859" y="1186"/>
                    <a:pt x="859" y="1070"/>
                  </a:cubicBezTo>
                  <a:lnTo>
                    <a:pt x="859" y="212"/>
                  </a:lnTo>
                  <a:cubicBezTo>
                    <a:pt x="859" y="97"/>
                    <a:pt x="764" y="0"/>
                    <a:pt x="65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6380937" y="1564338"/>
              <a:ext cx="22384" cy="16684"/>
            </a:xfrm>
            <a:custGeom>
              <a:avLst/>
              <a:gdLst/>
              <a:ahLst/>
              <a:cxnLst/>
              <a:rect l="l" t="t" r="r" b="b"/>
              <a:pathLst>
                <a:path w="860" h="641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9" y="641"/>
                  </a:lnTo>
                  <a:lnTo>
                    <a:pt x="859" y="212"/>
                  </a:lnTo>
                  <a:cubicBezTo>
                    <a:pt x="859" y="95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6091199" y="1620010"/>
              <a:ext cx="345541" cy="16788"/>
            </a:xfrm>
            <a:custGeom>
              <a:avLst/>
              <a:gdLst/>
              <a:ahLst/>
              <a:cxnLst/>
              <a:rect l="l" t="t" r="r" b="b"/>
              <a:pathLst>
                <a:path w="13276" h="645" extrusionOk="0">
                  <a:moveTo>
                    <a:pt x="0" y="1"/>
                  </a:moveTo>
                  <a:lnTo>
                    <a:pt x="0" y="645"/>
                  </a:lnTo>
                  <a:lnTo>
                    <a:pt x="13275" y="645"/>
                  </a:lnTo>
                  <a:lnTo>
                    <a:pt x="13275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6085968" y="1564688"/>
              <a:ext cx="356004" cy="289061"/>
            </a:xfrm>
            <a:custGeom>
              <a:avLst/>
              <a:gdLst/>
              <a:ahLst/>
              <a:cxnLst/>
              <a:rect l="l" t="t" r="r" b="b"/>
              <a:pathLst>
                <a:path w="13678" h="11106" extrusionOk="0">
                  <a:moveTo>
                    <a:pt x="1695" y="401"/>
                  </a:moveTo>
                  <a:cubicBezTo>
                    <a:pt x="1696" y="401"/>
                    <a:pt x="1698" y="401"/>
                    <a:pt x="1700" y="402"/>
                  </a:cubicBezTo>
                  <a:lnTo>
                    <a:pt x="2126" y="402"/>
                  </a:lnTo>
                  <a:cubicBezTo>
                    <a:pt x="2133" y="402"/>
                    <a:pt x="2140" y="406"/>
                    <a:pt x="2140" y="413"/>
                  </a:cubicBezTo>
                  <a:lnTo>
                    <a:pt x="2140" y="1271"/>
                  </a:lnTo>
                  <a:cubicBezTo>
                    <a:pt x="2140" y="1278"/>
                    <a:pt x="2133" y="1285"/>
                    <a:pt x="2126" y="1285"/>
                  </a:cubicBezTo>
                  <a:lnTo>
                    <a:pt x="1697" y="1285"/>
                  </a:lnTo>
                  <a:cubicBezTo>
                    <a:pt x="1690" y="1285"/>
                    <a:pt x="1683" y="1278"/>
                    <a:pt x="1683" y="1271"/>
                  </a:cubicBezTo>
                  <a:lnTo>
                    <a:pt x="1683" y="413"/>
                  </a:lnTo>
                  <a:cubicBezTo>
                    <a:pt x="1683" y="407"/>
                    <a:pt x="1687" y="401"/>
                    <a:pt x="1695" y="401"/>
                  </a:cubicBezTo>
                  <a:close/>
                  <a:moveTo>
                    <a:pt x="11978" y="402"/>
                  </a:moveTo>
                  <a:cubicBezTo>
                    <a:pt x="11985" y="402"/>
                    <a:pt x="11992" y="406"/>
                    <a:pt x="11992" y="413"/>
                  </a:cubicBezTo>
                  <a:lnTo>
                    <a:pt x="11992" y="1271"/>
                  </a:lnTo>
                  <a:cubicBezTo>
                    <a:pt x="11992" y="1278"/>
                    <a:pt x="11985" y="1285"/>
                    <a:pt x="11978" y="1285"/>
                  </a:cubicBezTo>
                  <a:lnTo>
                    <a:pt x="11548" y="1285"/>
                  </a:lnTo>
                  <a:cubicBezTo>
                    <a:pt x="11541" y="1285"/>
                    <a:pt x="11534" y="1278"/>
                    <a:pt x="11534" y="1271"/>
                  </a:cubicBezTo>
                  <a:lnTo>
                    <a:pt x="11534" y="413"/>
                  </a:lnTo>
                  <a:cubicBezTo>
                    <a:pt x="11534" y="406"/>
                    <a:pt x="11541" y="402"/>
                    <a:pt x="11548" y="402"/>
                  </a:cubicBezTo>
                  <a:close/>
                  <a:moveTo>
                    <a:pt x="12833" y="1257"/>
                  </a:moveTo>
                  <a:cubicBezTo>
                    <a:pt x="13075" y="1257"/>
                    <a:pt x="13276" y="1454"/>
                    <a:pt x="13276" y="1700"/>
                  </a:cubicBezTo>
                  <a:lnTo>
                    <a:pt x="13276" y="10264"/>
                  </a:lnTo>
                  <a:cubicBezTo>
                    <a:pt x="13276" y="10507"/>
                    <a:pt x="13075" y="10704"/>
                    <a:pt x="12833" y="10704"/>
                  </a:cubicBezTo>
                  <a:lnTo>
                    <a:pt x="842" y="10704"/>
                  </a:lnTo>
                  <a:cubicBezTo>
                    <a:pt x="599" y="10704"/>
                    <a:pt x="402" y="10507"/>
                    <a:pt x="402" y="10264"/>
                  </a:cubicBezTo>
                  <a:lnTo>
                    <a:pt x="402" y="1700"/>
                  </a:lnTo>
                  <a:cubicBezTo>
                    <a:pt x="402" y="1454"/>
                    <a:pt x="599" y="1257"/>
                    <a:pt x="842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0"/>
                    <a:pt x="1468" y="1683"/>
                    <a:pt x="1700" y="1686"/>
                  </a:cubicBezTo>
                  <a:lnTo>
                    <a:pt x="2126" y="1686"/>
                  </a:lnTo>
                  <a:cubicBezTo>
                    <a:pt x="2355" y="1683"/>
                    <a:pt x="2541" y="1500"/>
                    <a:pt x="2541" y="1271"/>
                  </a:cubicBezTo>
                  <a:lnTo>
                    <a:pt x="2541" y="1257"/>
                  </a:lnTo>
                  <a:lnTo>
                    <a:pt x="11133" y="1257"/>
                  </a:lnTo>
                  <a:lnTo>
                    <a:pt x="11133" y="1271"/>
                  </a:lnTo>
                  <a:cubicBezTo>
                    <a:pt x="11133" y="1500"/>
                    <a:pt x="11320" y="1683"/>
                    <a:pt x="11548" y="1686"/>
                  </a:cubicBezTo>
                  <a:lnTo>
                    <a:pt x="11978" y="1686"/>
                  </a:lnTo>
                  <a:cubicBezTo>
                    <a:pt x="12206" y="1683"/>
                    <a:pt x="12389" y="1500"/>
                    <a:pt x="12389" y="1271"/>
                  </a:cubicBezTo>
                  <a:lnTo>
                    <a:pt x="12389" y="1257"/>
                  </a:lnTo>
                  <a:close/>
                  <a:moveTo>
                    <a:pt x="1700" y="1"/>
                  </a:moveTo>
                  <a:cubicBezTo>
                    <a:pt x="1471" y="1"/>
                    <a:pt x="1285" y="184"/>
                    <a:pt x="1285" y="413"/>
                  </a:cubicBezTo>
                  <a:lnTo>
                    <a:pt x="1285" y="856"/>
                  </a:lnTo>
                  <a:lnTo>
                    <a:pt x="842" y="856"/>
                  </a:lnTo>
                  <a:cubicBezTo>
                    <a:pt x="377" y="856"/>
                    <a:pt x="1" y="1232"/>
                    <a:pt x="1" y="1700"/>
                  </a:cubicBezTo>
                  <a:lnTo>
                    <a:pt x="1" y="10264"/>
                  </a:lnTo>
                  <a:cubicBezTo>
                    <a:pt x="1" y="10729"/>
                    <a:pt x="377" y="11105"/>
                    <a:pt x="845" y="11105"/>
                  </a:cubicBezTo>
                  <a:lnTo>
                    <a:pt x="12836" y="11105"/>
                  </a:lnTo>
                  <a:cubicBezTo>
                    <a:pt x="13301" y="11105"/>
                    <a:pt x="13674" y="10729"/>
                    <a:pt x="13677" y="10264"/>
                  </a:cubicBezTo>
                  <a:lnTo>
                    <a:pt x="13677" y="1700"/>
                  </a:lnTo>
                  <a:cubicBezTo>
                    <a:pt x="13674" y="1232"/>
                    <a:pt x="13297" y="856"/>
                    <a:pt x="12833" y="856"/>
                  </a:cubicBezTo>
                  <a:lnTo>
                    <a:pt x="12393" y="856"/>
                  </a:lnTo>
                  <a:lnTo>
                    <a:pt x="12393" y="413"/>
                  </a:lnTo>
                  <a:cubicBezTo>
                    <a:pt x="12389" y="184"/>
                    <a:pt x="12206" y="1"/>
                    <a:pt x="11978" y="1"/>
                  </a:cubicBezTo>
                  <a:lnTo>
                    <a:pt x="11548" y="1"/>
                  </a:lnTo>
                  <a:cubicBezTo>
                    <a:pt x="11320" y="1"/>
                    <a:pt x="11133" y="184"/>
                    <a:pt x="11133" y="413"/>
                  </a:cubicBezTo>
                  <a:lnTo>
                    <a:pt x="11133" y="856"/>
                  </a:lnTo>
                  <a:lnTo>
                    <a:pt x="2541" y="856"/>
                  </a:lnTo>
                  <a:lnTo>
                    <a:pt x="2541" y="413"/>
                  </a:lnTo>
                  <a:cubicBezTo>
                    <a:pt x="2541" y="184"/>
                    <a:pt x="2355" y="1"/>
                    <a:pt x="2126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6106243" y="1614779"/>
              <a:ext cx="314829" cy="10489"/>
            </a:xfrm>
            <a:custGeom>
              <a:avLst/>
              <a:gdLst/>
              <a:ahLst/>
              <a:cxnLst/>
              <a:rect l="l" t="t" r="r" b="b"/>
              <a:pathLst>
                <a:path w="12096" h="403" extrusionOk="0">
                  <a:moveTo>
                    <a:pt x="264" y="1"/>
                  </a:moveTo>
                  <a:cubicBezTo>
                    <a:pt x="0" y="1"/>
                    <a:pt x="0" y="403"/>
                    <a:pt x="264" y="403"/>
                  </a:cubicBezTo>
                  <a:cubicBezTo>
                    <a:pt x="268" y="403"/>
                    <a:pt x="273" y="402"/>
                    <a:pt x="277" y="402"/>
                  </a:cubicBezTo>
                  <a:lnTo>
                    <a:pt x="11839" y="402"/>
                  </a:lnTo>
                  <a:cubicBezTo>
                    <a:pt x="12096" y="392"/>
                    <a:pt x="12096" y="15"/>
                    <a:pt x="11839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6123525" y="1659390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6201009" y="1659390"/>
              <a:ext cx="47266" cy="10489"/>
            </a:xfrm>
            <a:custGeom>
              <a:avLst/>
              <a:gdLst/>
              <a:ahLst/>
              <a:cxnLst/>
              <a:rect l="l" t="t" r="r" b="b"/>
              <a:pathLst>
                <a:path w="1816" h="403" extrusionOk="0">
                  <a:moveTo>
                    <a:pt x="264" y="0"/>
                  </a:moveTo>
                  <a:cubicBezTo>
                    <a:pt x="1" y="0"/>
                    <a:pt x="1" y="402"/>
                    <a:pt x="264" y="402"/>
                  </a:cubicBezTo>
                  <a:cubicBezTo>
                    <a:pt x="269" y="402"/>
                    <a:pt x="273" y="402"/>
                    <a:pt x="278" y="402"/>
                  </a:cubicBezTo>
                  <a:lnTo>
                    <a:pt x="1562" y="402"/>
                  </a:lnTo>
                  <a:cubicBezTo>
                    <a:pt x="1815" y="388"/>
                    <a:pt x="1815" y="11"/>
                    <a:pt x="1562" y="1"/>
                  </a:cubicBezTo>
                  <a:lnTo>
                    <a:pt x="278" y="1"/>
                  </a:lnTo>
                  <a:cubicBezTo>
                    <a:pt x="273" y="0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6357070" y="1659390"/>
              <a:ext cx="46069" cy="10489"/>
            </a:xfrm>
            <a:custGeom>
              <a:avLst/>
              <a:gdLst/>
              <a:ahLst/>
              <a:cxnLst/>
              <a:rect l="l" t="t" r="r" b="b"/>
              <a:pathLst>
                <a:path w="1770" h="403" extrusionOk="0">
                  <a:moveTo>
                    <a:pt x="1574" y="0"/>
                  </a:moveTo>
                  <a:cubicBezTo>
                    <a:pt x="1570" y="0"/>
                    <a:pt x="1566" y="0"/>
                    <a:pt x="1562" y="1"/>
                  </a:cubicBezTo>
                  <a:lnTo>
                    <a:pt x="277" y="1"/>
                  </a:lnTo>
                  <a:cubicBezTo>
                    <a:pt x="273" y="0"/>
                    <a:pt x="268" y="0"/>
                    <a:pt x="264" y="0"/>
                  </a:cubicBezTo>
                  <a:cubicBezTo>
                    <a:pt x="0" y="0"/>
                    <a:pt x="0" y="402"/>
                    <a:pt x="264" y="402"/>
                  </a:cubicBezTo>
                  <a:cubicBezTo>
                    <a:pt x="268" y="402"/>
                    <a:pt x="273" y="402"/>
                    <a:pt x="277" y="402"/>
                  </a:cubicBezTo>
                  <a:lnTo>
                    <a:pt x="1562" y="402"/>
                  </a:lnTo>
                  <a:cubicBezTo>
                    <a:pt x="1564" y="402"/>
                    <a:pt x="1566" y="402"/>
                    <a:pt x="1568" y="402"/>
                  </a:cubicBezTo>
                  <a:cubicBezTo>
                    <a:pt x="1678" y="402"/>
                    <a:pt x="1769" y="312"/>
                    <a:pt x="1769" y="201"/>
                  </a:cubicBezTo>
                  <a:cubicBezTo>
                    <a:pt x="1769" y="89"/>
                    <a:pt x="1681" y="0"/>
                    <a:pt x="157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6123525" y="1704001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0"/>
                  </a:moveTo>
                  <a:cubicBezTo>
                    <a:pt x="0" y="11"/>
                    <a:pt x="0" y="387"/>
                    <a:pt x="257" y="401"/>
                  </a:cubicBezTo>
                  <a:lnTo>
                    <a:pt x="1541" y="401"/>
                  </a:lnTo>
                  <a:cubicBezTo>
                    <a:pt x="1795" y="387"/>
                    <a:pt x="1795" y="11"/>
                    <a:pt x="1541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279014" y="1703975"/>
              <a:ext cx="46095" cy="10489"/>
            </a:xfrm>
            <a:custGeom>
              <a:avLst/>
              <a:gdLst/>
              <a:ahLst/>
              <a:cxnLst/>
              <a:rect l="l" t="t" r="r" b="b"/>
              <a:pathLst>
                <a:path w="1771" h="403" extrusionOk="0">
                  <a:moveTo>
                    <a:pt x="1575" y="1"/>
                  </a:moveTo>
                  <a:cubicBezTo>
                    <a:pt x="1571" y="1"/>
                    <a:pt x="1567" y="1"/>
                    <a:pt x="1563" y="1"/>
                  </a:cubicBezTo>
                  <a:lnTo>
                    <a:pt x="279" y="1"/>
                  </a:lnTo>
                  <a:cubicBezTo>
                    <a:pt x="274" y="1"/>
                    <a:pt x="270" y="1"/>
                    <a:pt x="265" y="1"/>
                  </a:cubicBezTo>
                  <a:cubicBezTo>
                    <a:pt x="1" y="1"/>
                    <a:pt x="2" y="402"/>
                    <a:pt x="268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2"/>
                  </a:cubicBezTo>
                  <a:cubicBezTo>
                    <a:pt x="1770" y="90"/>
                    <a:pt x="1682" y="1"/>
                    <a:pt x="1575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6123525" y="1748586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6200983" y="1748586"/>
              <a:ext cx="47292" cy="10463"/>
            </a:xfrm>
            <a:custGeom>
              <a:avLst/>
              <a:gdLst/>
              <a:ahLst/>
              <a:cxnLst/>
              <a:rect l="l" t="t" r="r" b="b"/>
              <a:pathLst>
                <a:path w="1817" h="402" extrusionOk="0">
                  <a:moveTo>
                    <a:pt x="265" y="0"/>
                  </a:moveTo>
                  <a:cubicBezTo>
                    <a:pt x="1" y="0"/>
                    <a:pt x="2" y="402"/>
                    <a:pt x="269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816" y="388"/>
                    <a:pt x="1816" y="11"/>
                    <a:pt x="1563" y="1"/>
                  </a:cubicBezTo>
                  <a:lnTo>
                    <a:pt x="279" y="1"/>
                  </a:lnTo>
                  <a:cubicBezTo>
                    <a:pt x="274" y="0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6357044" y="1748586"/>
              <a:ext cx="46095" cy="10463"/>
            </a:xfrm>
            <a:custGeom>
              <a:avLst/>
              <a:gdLst/>
              <a:ahLst/>
              <a:cxnLst/>
              <a:rect l="l" t="t" r="r" b="b"/>
              <a:pathLst>
                <a:path w="1771" h="402" extrusionOk="0">
                  <a:moveTo>
                    <a:pt x="1575" y="0"/>
                  </a:moveTo>
                  <a:cubicBezTo>
                    <a:pt x="1571" y="0"/>
                    <a:pt x="1567" y="0"/>
                    <a:pt x="1563" y="1"/>
                  </a:cubicBezTo>
                  <a:lnTo>
                    <a:pt x="278" y="1"/>
                  </a:lnTo>
                  <a:cubicBezTo>
                    <a:pt x="274" y="0"/>
                    <a:pt x="269" y="0"/>
                    <a:pt x="265" y="0"/>
                  </a:cubicBezTo>
                  <a:cubicBezTo>
                    <a:pt x="0" y="0"/>
                    <a:pt x="1" y="402"/>
                    <a:pt x="268" y="402"/>
                  </a:cubicBezTo>
                  <a:cubicBezTo>
                    <a:pt x="272" y="402"/>
                    <a:pt x="275" y="402"/>
                    <a:pt x="278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1"/>
                  </a:cubicBezTo>
                  <a:cubicBezTo>
                    <a:pt x="1770" y="89"/>
                    <a:pt x="1682" y="0"/>
                    <a:pt x="157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201009" y="1793171"/>
              <a:ext cx="47266" cy="10411"/>
            </a:xfrm>
            <a:custGeom>
              <a:avLst/>
              <a:gdLst/>
              <a:ahLst/>
              <a:cxnLst/>
              <a:rect l="l" t="t" r="r" b="b"/>
              <a:pathLst>
                <a:path w="1816" h="400" extrusionOk="0">
                  <a:moveTo>
                    <a:pt x="264" y="1"/>
                  </a:move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815" y="388"/>
                    <a:pt x="1815" y="12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627904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635707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ubicBezTo>
                    <a:pt x="0" y="1"/>
                    <a:pt x="0" y="399"/>
                    <a:pt x="264" y="399"/>
                  </a:cubicBezTo>
                  <a:cubicBezTo>
                    <a:pt x="268" y="399"/>
                    <a:pt x="273" y="399"/>
                    <a:pt x="277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6200749" y="1692939"/>
              <a:ext cx="47995" cy="32638"/>
            </a:xfrm>
            <a:custGeom>
              <a:avLst/>
              <a:gdLst/>
              <a:ahLst/>
              <a:cxnLst/>
              <a:rect l="l" t="t" r="r" b="b"/>
              <a:pathLst>
                <a:path w="1844" h="1254" extrusionOk="0">
                  <a:moveTo>
                    <a:pt x="1564" y="0"/>
                  </a:moveTo>
                  <a:cubicBezTo>
                    <a:pt x="1520" y="0"/>
                    <a:pt x="1474" y="17"/>
                    <a:pt x="1431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89" y="420"/>
                  </a:cubicBezTo>
                  <a:cubicBezTo>
                    <a:pt x="133" y="420"/>
                    <a:pt x="0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6" y="1254"/>
                    <a:pt x="817" y="1234"/>
                    <a:pt x="858" y="1196"/>
                  </a:cubicBezTo>
                  <a:lnTo>
                    <a:pt x="1713" y="337"/>
                  </a:lnTo>
                  <a:cubicBezTo>
                    <a:pt x="1844" y="193"/>
                    <a:pt x="1715" y="0"/>
                    <a:pt x="15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6356784" y="1692939"/>
              <a:ext cx="48021" cy="32638"/>
            </a:xfrm>
            <a:custGeom>
              <a:avLst/>
              <a:gdLst/>
              <a:ahLst/>
              <a:cxnLst/>
              <a:rect l="l" t="t" r="r" b="b"/>
              <a:pathLst>
                <a:path w="1845" h="1254" extrusionOk="0">
                  <a:moveTo>
                    <a:pt x="1563" y="0"/>
                  </a:moveTo>
                  <a:cubicBezTo>
                    <a:pt x="1518" y="0"/>
                    <a:pt x="1471" y="17"/>
                    <a:pt x="1428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90" y="420"/>
                  </a:cubicBezTo>
                  <a:cubicBezTo>
                    <a:pt x="134" y="420"/>
                    <a:pt x="1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5" y="1254"/>
                    <a:pt x="816" y="1234"/>
                    <a:pt x="855" y="1196"/>
                  </a:cubicBezTo>
                  <a:lnTo>
                    <a:pt x="1713" y="337"/>
                  </a:lnTo>
                  <a:cubicBezTo>
                    <a:pt x="1844" y="193"/>
                    <a:pt x="1716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6278780" y="1737472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1" y="1"/>
                  </a:moveTo>
                  <a:cubicBezTo>
                    <a:pt x="1517" y="1"/>
                    <a:pt x="1470" y="17"/>
                    <a:pt x="1428" y="55"/>
                  </a:cubicBezTo>
                  <a:lnTo>
                    <a:pt x="1431" y="58"/>
                  </a:lnTo>
                  <a:lnTo>
                    <a:pt x="713" y="772"/>
                  </a:lnTo>
                  <a:lnTo>
                    <a:pt x="428" y="484"/>
                  </a:lnTo>
                  <a:cubicBezTo>
                    <a:pt x="384" y="440"/>
                    <a:pt x="335" y="421"/>
                    <a:pt x="288" y="421"/>
                  </a:cubicBezTo>
                  <a:cubicBezTo>
                    <a:pt x="133" y="421"/>
                    <a:pt x="0" y="623"/>
                    <a:pt x="143" y="769"/>
                  </a:cubicBezTo>
                  <a:lnTo>
                    <a:pt x="573" y="1195"/>
                  </a:lnTo>
                  <a:cubicBezTo>
                    <a:pt x="611" y="1233"/>
                    <a:pt x="662" y="1253"/>
                    <a:pt x="713" y="1253"/>
                  </a:cubicBezTo>
                  <a:cubicBezTo>
                    <a:pt x="764" y="1253"/>
                    <a:pt x="815" y="1233"/>
                    <a:pt x="854" y="1195"/>
                  </a:cubicBezTo>
                  <a:lnTo>
                    <a:pt x="1713" y="340"/>
                  </a:lnTo>
                  <a:cubicBezTo>
                    <a:pt x="1844" y="192"/>
                    <a:pt x="1714" y="1"/>
                    <a:pt x="156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6122745" y="1782110"/>
              <a:ext cx="47969" cy="32665"/>
            </a:xfrm>
            <a:custGeom>
              <a:avLst/>
              <a:gdLst/>
              <a:ahLst/>
              <a:cxnLst/>
              <a:rect l="l" t="t" r="r" b="b"/>
              <a:pathLst>
                <a:path w="1843" h="1255" extrusionOk="0">
                  <a:moveTo>
                    <a:pt x="1563" y="1"/>
                  </a:moveTo>
                  <a:cubicBezTo>
                    <a:pt x="1518" y="1"/>
                    <a:pt x="1470" y="17"/>
                    <a:pt x="1427" y="57"/>
                  </a:cubicBezTo>
                  <a:lnTo>
                    <a:pt x="1431" y="57"/>
                  </a:lnTo>
                  <a:lnTo>
                    <a:pt x="713" y="771"/>
                  </a:lnTo>
                  <a:lnTo>
                    <a:pt x="428" y="486"/>
                  </a:lnTo>
                  <a:cubicBezTo>
                    <a:pt x="383" y="441"/>
                    <a:pt x="334" y="423"/>
                    <a:pt x="286" y="423"/>
                  </a:cubicBezTo>
                  <a:cubicBezTo>
                    <a:pt x="132" y="423"/>
                    <a:pt x="0" y="622"/>
                    <a:pt x="143" y="767"/>
                  </a:cubicBezTo>
                  <a:lnTo>
                    <a:pt x="572" y="1197"/>
                  </a:lnTo>
                  <a:cubicBezTo>
                    <a:pt x="611" y="1235"/>
                    <a:pt x="662" y="1255"/>
                    <a:pt x="713" y="1255"/>
                  </a:cubicBezTo>
                  <a:cubicBezTo>
                    <a:pt x="764" y="1255"/>
                    <a:pt x="815" y="1235"/>
                    <a:pt x="854" y="1197"/>
                  </a:cubicBezTo>
                  <a:lnTo>
                    <a:pt x="1712" y="338"/>
                  </a:lnTo>
                  <a:cubicBezTo>
                    <a:pt x="1843" y="191"/>
                    <a:pt x="1715" y="1"/>
                    <a:pt x="1563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6278780" y="1648380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3" y="0"/>
                  </a:moveTo>
                  <a:cubicBezTo>
                    <a:pt x="1519" y="0"/>
                    <a:pt x="1473" y="16"/>
                    <a:pt x="1431" y="54"/>
                  </a:cubicBezTo>
                  <a:lnTo>
                    <a:pt x="713" y="768"/>
                  </a:lnTo>
                  <a:lnTo>
                    <a:pt x="428" y="483"/>
                  </a:lnTo>
                  <a:cubicBezTo>
                    <a:pt x="384" y="439"/>
                    <a:pt x="334" y="420"/>
                    <a:pt x="287" y="420"/>
                  </a:cubicBezTo>
                  <a:cubicBezTo>
                    <a:pt x="132" y="420"/>
                    <a:pt x="1" y="619"/>
                    <a:pt x="143" y="765"/>
                  </a:cubicBezTo>
                  <a:lnTo>
                    <a:pt x="573" y="1194"/>
                  </a:lnTo>
                  <a:cubicBezTo>
                    <a:pt x="611" y="1233"/>
                    <a:pt x="662" y="1252"/>
                    <a:pt x="714" y="1252"/>
                  </a:cubicBezTo>
                  <a:cubicBezTo>
                    <a:pt x="765" y="1252"/>
                    <a:pt x="817" y="1233"/>
                    <a:pt x="858" y="1194"/>
                  </a:cubicBezTo>
                  <a:lnTo>
                    <a:pt x="1713" y="339"/>
                  </a:lnTo>
                  <a:cubicBezTo>
                    <a:pt x="1844" y="192"/>
                    <a:pt x="1714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8"/>
          <p:cNvSpPr/>
          <p:nvPr/>
        </p:nvSpPr>
        <p:spPr>
          <a:xfrm>
            <a:off x="2227650" y="2102075"/>
            <a:ext cx="6084600" cy="763800"/>
          </a:xfrm>
          <a:prstGeom prst="roundRect">
            <a:avLst>
              <a:gd name="adj" fmla="val 50000"/>
            </a:avLst>
          </a:prstGeom>
          <a:solidFill>
            <a:srgbClr val="44796B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body" idx="4294967295"/>
          </p:nvPr>
        </p:nvSpPr>
        <p:spPr>
          <a:xfrm>
            <a:off x="2985900" y="2897675"/>
            <a:ext cx="51069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38461"/>
              <a:buNone/>
            </a:pPr>
            <a:r>
              <a:rPr lang="es-419" sz="1300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Para de esta manera ser un canal de apoyo en momentos difíciles</a:t>
            </a:r>
            <a:endParaRPr sz="1300">
              <a:solidFill>
                <a:srgbClr val="4479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1" name="Google Shape;271;p18"/>
          <p:cNvSpPr txBox="1">
            <a:spLocks noGrp="1"/>
          </p:cNvSpPr>
          <p:nvPr>
            <p:ph type="body" idx="4294967295"/>
          </p:nvPr>
        </p:nvSpPr>
        <p:spPr>
          <a:xfrm>
            <a:off x="3199725" y="2113650"/>
            <a:ext cx="49782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-419" sz="1400" b="1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Grupo de apoyo para tutores que sufrieron la pérdida de un conejito 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72" name="Google Shape;27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675" y="1208527"/>
            <a:ext cx="2515749" cy="241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8"/>
          <p:cNvSpPr txBox="1"/>
          <p:nvPr/>
        </p:nvSpPr>
        <p:spPr>
          <a:xfrm>
            <a:off x="1386018" y="402500"/>
            <a:ext cx="2994600" cy="450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1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Abril</a:t>
            </a: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74" name="Google Shape;274;p18"/>
          <p:cNvGrpSpPr/>
          <p:nvPr/>
        </p:nvGrpSpPr>
        <p:grpSpPr>
          <a:xfrm>
            <a:off x="194885" y="270806"/>
            <a:ext cx="748712" cy="608691"/>
            <a:chOff x="6085968" y="1564338"/>
            <a:chExt cx="356004" cy="289412"/>
          </a:xfrm>
        </p:grpSpPr>
        <p:sp>
          <p:nvSpPr>
            <p:cNvPr id="275" name="Google Shape;275;p18"/>
            <p:cNvSpPr/>
            <p:nvPr/>
          </p:nvSpPr>
          <p:spPr>
            <a:xfrm>
              <a:off x="6091095" y="1586591"/>
              <a:ext cx="345645" cy="256345"/>
            </a:xfrm>
            <a:custGeom>
              <a:avLst/>
              <a:gdLst/>
              <a:ahLst/>
              <a:cxnLst/>
              <a:rect l="l" t="t" r="r" b="b"/>
              <a:pathLst>
                <a:path w="13280" h="9849" extrusionOk="0">
                  <a:moveTo>
                    <a:pt x="645" y="0"/>
                  </a:moveTo>
                  <a:cubicBezTo>
                    <a:pt x="289" y="0"/>
                    <a:pt x="4" y="289"/>
                    <a:pt x="4" y="644"/>
                  </a:cubicBezTo>
                  <a:lnTo>
                    <a:pt x="4" y="9208"/>
                  </a:lnTo>
                  <a:cubicBezTo>
                    <a:pt x="1" y="9560"/>
                    <a:pt x="289" y="9849"/>
                    <a:pt x="645" y="9849"/>
                  </a:cubicBezTo>
                  <a:lnTo>
                    <a:pt x="12636" y="9849"/>
                  </a:lnTo>
                  <a:cubicBezTo>
                    <a:pt x="12991" y="9849"/>
                    <a:pt x="13279" y="9564"/>
                    <a:pt x="13279" y="9208"/>
                  </a:cubicBezTo>
                  <a:lnTo>
                    <a:pt x="13279" y="644"/>
                  </a:lnTo>
                  <a:cubicBezTo>
                    <a:pt x="13279" y="289"/>
                    <a:pt x="12991" y="0"/>
                    <a:pt x="1263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091199" y="1591953"/>
              <a:ext cx="345541" cy="33445"/>
            </a:xfrm>
            <a:custGeom>
              <a:avLst/>
              <a:gdLst/>
              <a:ahLst/>
              <a:cxnLst/>
              <a:rect l="l" t="t" r="r" b="b"/>
              <a:pathLst>
                <a:path w="13276" h="1285" extrusionOk="0">
                  <a:moveTo>
                    <a:pt x="641" y="0"/>
                  </a:moveTo>
                  <a:cubicBezTo>
                    <a:pt x="285" y="0"/>
                    <a:pt x="0" y="289"/>
                    <a:pt x="0" y="644"/>
                  </a:cubicBezTo>
                  <a:lnTo>
                    <a:pt x="0" y="1285"/>
                  </a:lnTo>
                  <a:lnTo>
                    <a:pt x="13275" y="1285"/>
                  </a:lnTo>
                  <a:lnTo>
                    <a:pt x="13275" y="644"/>
                  </a:lnTo>
                  <a:cubicBezTo>
                    <a:pt x="13275" y="289"/>
                    <a:pt x="12987" y="0"/>
                    <a:pt x="12632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107857" y="1586591"/>
              <a:ext cx="55803" cy="27875"/>
            </a:xfrm>
            <a:custGeom>
              <a:avLst/>
              <a:gdLst/>
              <a:ahLst/>
              <a:cxnLst/>
              <a:rect l="l" t="t" r="r" b="b"/>
              <a:pathLst>
                <a:path w="2144" h="1071" extrusionOk="0">
                  <a:moveTo>
                    <a:pt x="1" y="0"/>
                  </a:moveTo>
                  <a:lnTo>
                    <a:pt x="1" y="215"/>
                  </a:lnTo>
                  <a:cubicBezTo>
                    <a:pt x="1" y="687"/>
                    <a:pt x="384" y="1070"/>
                    <a:pt x="859" y="1070"/>
                  </a:cubicBezTo>
                  <a:lnTo>
                    <a:pt x="1285" y="1070"/>
                  </a:lnTo>
                  <a:cubicBezTo>
                    <a:pt x="1760" y="1070"/>
                    <a:pt x="2143" y="687"/>
                    <a:pt x="2143" y="215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6364280" y="1586591"/>
              <a:ext cx="55699" cy="27875"/>
            </a:xfrm>
            <a:custGeom>
              <a:avLst/>
              <a:gdLst/>
              <a:ahLst/>
              <a:cxnLst/>
              <a:rect l="l" t="t" r="r" b="b"/>
              <a:pathLst>
                <a:path w="2140" h="1071" extrusionOk="0">
                  <a:moveTo>
                    <a:pt x="0" y="0"/>
                  </a:moveTo>
                  <a:lnTo>
                    <a:pt x="0" y="215"/>
                  </a:lnTo>
                  <a:cubicBezTo>
                    <a:pt x="0" y="687"/>
                    <a:pt x="384" y="1070"/>
                    <a:pt x="855" y="1070"/>
                  </a:cubicBezTo>
                  <a:lnTo>
                    <a:pt x="1285" y="1070"/>
                  </a:lnTo>
                  <a:cubicBezTo>
                    <a:pt x="1756" y="1070"/>
                    <a:pt x="2140" y="687"/>
                    <a:pt x="2140" y="215"/>
                  </a:cubicBezTo>
                  <a:lnTo>
                    <a:pt x="2140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6124619" y="1564338"/>
              <a:ext cx="22280" cy="33445"/>
            </a:xfrm>
            <a:custGeom>
              <a:avLst/>
              <a:gdLst/>
              <a:ahLst/>
              <a:cxnLst/>
              <a:rect l="l" t="t" r="r" b="b"/>
              <a:pathLst>
                <a:path w="856" h="1285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1" y="1285"/>
                  </a:lnTo>
                  <a:cubicBezTo>
                    <a:pt x="761" y="1285"/>
                    <a:pt x="856" y="1186"/>
                    <a:pt x="856" y="1070"/>
                  </a:cubicBezTo>
                  <a:lnTo>
                    <a:pt x="856" y="212"/>
                  </a:lnTo>
                  <a:cubicBezTo>
                    <a:pt x="856" y="95"/>
                    <a:pt x="761" y="0"/>
                    <a:pt x="64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6124619" y="1564338"/>
              <a:ext cx="22280" cy="16684"/>
            </a:xfrm>
            <a:custGeom>
              <a:avLst/>
              <a:gdLst/>
              <a:ahLst/>
              <a:cxnLst/>
              <a:rect l="l" t="t" r="r" b="b"/>
              <a:pathLst>
                <a:path w="856" h="641" extrusionOk="0">
                  <a:moveTo>
                    <a:pt x="647" y="0"/>
                  </a:moveTo>
                  <a:cubicBezTo>
                    <a:pt x="645" y="0"/>
                    <a:pt x="643" y="0"/>
                    <a:pt x="641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6" y="641"/>
                  </a:lnTo>
                  <a:lnTo>
                    <a:pt x="856" y="212"/>
                  </a:lnTo>
                  <a:cubicBezTo>
                    <a:pt x="856" y="97"/>
                    <a:pt x="764" y="0"/>
                    <a:pt x="64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6380937" y="1564338"/>
              <a:ext cx="22384" cy="33445"/>
            </a:xfrm>
            <a:custGeom>
              <a:avLst/>
              <a:gdLst/>
              <a:ahLst/>
              <a:cxnLst/>
              <a:rect l="l" t="t" r="r" b="b"/>
              <a:pathLst>
                <a:path w="860" h="1285" extrusionOk="0">
                  <a:moveTo>
                    <a:pt x="651" y="0"/>
                  </a:moveTo>
                  <a:cubicBezTo>
                    <a:pt x="649" y="0"/>
                    <a:pt x="647" y="0"/>
                    <a:pt x="645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5" y="1285"/>
                  </a:lnTo>
                  <a:cubicBezTo>
                    <a:pt x="761" y="1285"/>
                    <a:pt x="859" y="1186"/>
                    <a:pt x="859" y="1070"/>
                  </a:cubicBezTo>
                  <a:lnTo>
                    <a:pt x="859" y="212"/>
                  </a:lnTo>
                  <a:cubicBezTo>
                    <a:pt x="859" y="97"/>
                    <a:pt x="764" y="0"/>
                    <a:pt x="65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6380937" y="1564338"/>
              <a:ext cx="22384" cy="16684"/>
            </a:xfrm>
            <a:custGeom>
              <a:avLst/>
              <a:gdLst/>
              <a:ahLst/>
              <a:cxnLst/>
              <a:rect l="l" t="t" r="r" b="b"/>
              <a:pathLst>
                <a:path w="860" h="641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9" y="641"/>
                  </a:lnTo>
                  <a:lnTo>
                    <a:pt x="859" y="212"/>
                  </a:lnTo>
                  <a:cubicBezTo>
                    <a:pt x="859" y="95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6091199" y="1620010"/>
              <a:ext cx="345541" cy="16788"/>
            </a:xfrm>
            <a:custGeom>
              <a:avLst/>
              <a:gdLst/>
              <a:ahLst/>
              <a:cxnLst/>
              <a:rect l="l" t="t" r="r" b="b"/>
              <a:pathLst>
                <a:path w="13276" h="645" extrusionOk="0">
                  <a:moveTo>
                    <a:pt x="0" y="1"/>
                  </a:moveTo>
                  <a:lnTo>
                    <a:pt x="0" y="645"/>
                  </a:lnTo>
                  <a:lnTo>
                    <a:pt x="13275" y="645"/>
                  </a:lnTo>
                  <a:lnTo>
                    <a:pt x="13275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6085968" y="1564688"/>
              <a:ext cx="356004" cy="289061"/>
            </a:xfrm>
            <a:custGeom>
              <a:avLst/>
              <a:gdLst/>
              <a:ahLst/>
              <a:cxnLst/>
              <a:rect l="l" t="t" r="r" b="b"/>
              <a:pathLst>
                <a:path w="13678" h="11106" extrusionOk="0">
                  <a:moveTo>
                    <a:pt x="1695" y="401"/>
                  </a:moveTo>
                  <a:cubicBezTo>
                    <a:pt x="1696" y="401"/>
                    <a:pt x="1698" y="401"/>
                    <a:pt x="1700" y="402"/>
                  </a:cubicBezTo>
                  <a:lnTo>
                    <a:pt x="2126" y="402"/>
                  </a:lnTo>
                  <a:cubicBezTo>
                    <a:pt x="2133" y="402"/>
                    <a:pt x="2140" y="406"/>
                    <a:pt x="2140" y="413"/>
                  </a:cubicBezTo>
                  <a:lnTo>
                    <a:pt x="2140" y="1271"/>
                  </a:lnTo>
                  <a:cubicBezTo>
                    <a:pt x="2140" y="1278"/>
                    <a:pt x="2133" y="1285"/>
                    <a:pt x="2126" y="1285"/>
                  </a:cubicBezTo>
                  <a:lnTo>
                    <a:pt x="1697" y="1285"/>
                  </a:lnTo>
                  <a:cubicBezTo>
                    <a:pt x="1690" y="1285"/>
                    <a:pt x="1683" y="1278"/>
                    <a:pt x="1683" y="1271"/>
                  </a:cubicBezTo>
                  <a:lnTo>
                    <a:pt x="1683" y="413"/>
                  </a:lnTo>
                  <a:cubicBezTo>
                    <a:pt x="1683" y="407"/>
                    <a:pt x="1687" y="401"/>
                    <a:pt x="1695" y="401"/>
                  </a:cubicBezTo>
                  <a:close/>
                  <a:moveTo>
                    <a:pt x="11978" y="402"/>
                  </a:moveTo>
                  <a:cubicBezTo>
                    <a:pt x="11985" y="402"/>
                    <a:pt x="11992" y="406"/>
                    <a:pt x="11992" y="413"/>
                  </a:cubicBezTo>
                  <a:lnTo>
                    <a:pt x="11992" y="1271"/>
                  </a:lnTo>
                  <a:cubicBezTo>
                    <a:pt x="11992" y="1278"/>
                    <a:pt x="11985" y="1285"/>
                    <a:pt x="11978" y="1285"/>
                  </a:cubicBezTo>
                  <a:lnTo>
                    <a:pt x="11548" y="1285"/>
                  </a:lnTo>
                  <a:cubicBezTo>
                    <a:pt x="11541" y="1285"/>
                    <a:pt x="11534" y="1278"/>
                    <a:pt x="11534" y="1271"/>
                  </a:cubicBezTo>
                  <a:lnTo>
                    <a:pt x="11534" y="413"/>
                  </a:lnTo>
                  <a:cubicBezTo>
                    <a:pt x="11534" y="406"/>
                    <a:pt x="11541" y="402"/>
                    <a:pt x="11548" y="402"/>
                  </a:cubicBezTo>
                  <a:close/>
                  <a:moveTo>
                    <a:pt x="12833" y="1257"/>
                  </a:moveTo>
                  <a:cubicBezTo>
                    <a:pt x="13075" y="1257"/>
                    <a:pt x="13276" y="1454"/>
                    <a:pt x="13276" y="1700"/>
                  </a:cubicBezTo>
                  <a:lnTo>
                    <a:pt x="13276" y="10264"/>
                  </a:lnTo>
                  <a:cubicBezTo>
                    <a:pt x="13276" y="10507"/>
                    <a:pt x="13075" y="10704"/>
                    <a:pt x="12833" y="10704"/>
                  </a:cubicBezTo>
                  <a:lnTo>
                    <a:pt x="842" y="10704"/>
                  </a:lnTo>
                  <a:cubicBezTo>
                    <a:pt x="599" y="10704"/>
                    <a:pt x="402" y="10507"/>
                    <a:pt x="402" y="10264"/>
                  </a:cubicBezTo>
                  <a:lnTo>
                    <a:pt x="402" y="1700"/>
                  </a:lnTo>
                  <a:cubicBezTo>
                    <a:pt x="402" y="1454"/>
                    <a:pt x="599" y="1257"/>
                    <a:pt x="842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0"/>
                    <a:pt x="1468" y="1683"/>
                    <a:pt x="1700" y="1686"/>
                  </a:cubicBezTo>
                  <a:lnTo>
                    <a:pt x="2126" y="1686"/>
                  </a:lnTo>
                  <a:cubicBezTo>
                    <a:pt x="2355" y="1683"/>
                    <a:pt x="2541" y="1500"/>
                    <a:pt x="2541" y="1271"/>
                  </a:cubicBezTo>
                  <a:lnTo>
                    <a:pt x="2541" y="1257"/>
                  </a:lnTo>
                  <a:lnTo>
                    <a:pt x="11133" y="1257"/>
                  </a:lnTo>
                  <a:lnTo>
                    <a:pt x="11133" y="1271"/>
                  </a:lnTo>
                  <a:cubicBezTo>
                    <a:pt x="11133" y="1500"/>
                    <a:pt x="11320" y="1683"/>
                    <a:pt x="11548" y="1686"/>
                  </a:cubicBezTo>
                  <a:lnTo>
                    <a:pt x="11978" y="1686"/>
                  </a:lnTo>
                  <a:cubicBezTo>
                    <a:pt x="12206" y="1683"/>
                    <a:pt x="12389" y="1500"/>
                    <a:pt x="12389" y="1271"/>
                  </a:cubicBezTo>
                  <a:lnTo>
                    <a:pt x="12389" y="1257"/>
                  </a:lnTo>
                  <a:close/>
                  <a:moveTo>
                    <a:pt x="1700" y="1"/>
                  </a:moveTo>
                  <a:cubicBezTo>
                    <a:pt x="1471" y="1"/>
                    <a:pt x="1285" y="184"/>
                    <a:pt x="1285" y="413"/>
                  </a:cubicBezTo>
                  <a:lnTo>
                    <a:pt x="1285" y="856"/>
                  </a:lnTo>
                  <a:lnTo>
                    <a:pt x="842" y="856"/>
                  </a:lnTo>
                  <a:cubicBezTo>
                    <a:pt x="377" y="856"/>
                    <a:pt x="1" y="1232"/>
                    <a:pt x="1" y="1700"/>
                  </a:cubicBezTo>
                  <a:lnTo>
                    <a:pt x="1" y="10264"/>
                  </a:lnTo>
                  <a:cubicBezTo>
                    <a:pt x="1" y="10729"/>
                    <a:pt x="377" y="11105"/>
                    <a:pt x="845" y="11105"/>
                  </a:cubicBezTo>
                  <a:lnTo>
                    <a:pt x="12836" y="11105"/>
                  </a:lnTo>
                  <a:cubicBezTo>
                    <a:pt x="13301" y="11105"/>
                    <a:pt x="13674" y="10729"/>
                    <a:pt x="13677" y="10264"/>
                  </a:cubicBezTo>
                  <a:lnTo>
                    <a:pt x="13677" y="1700"/>
                  </a:lnTo>
                  <a:cubicBezTo>
                    <a:pt x="13674" y="1232"/>
                    <a:pt x="13297" y="856"/>
                    <a:pt x="12833" y="856"/>
                  </a:cubicBezTo>
                  <a:lnTo>
                    <a:pt x="12393" y="856"/>
                  </a:lnTo>
                  <a:lnTo>
                    <a:pt x="12393" y="413"/>
                  </a:lnTo>
                  <a:cubicBezTo>
                    <a:pt x="12389" y="184"/>
                    <a:pt x="12206" y="1"/>
                    <a:pt x="11978" y="1"/>
                  </a:cubicBezTo>
                  <a:lnTo>
                    <a:pt x="11548" y="1"/>
                  </a:lnTo>
                  <a:cubicBezTo>
                    <a:pt x="11320" y="1"/>
                    <a:pt x="11133" y="184"/>
                    <a:pt x="11133" y="413"/>
                  </a:cubicBezTo>
                  <a:lnTo>
                    <a:pt x="11133" y="856"/>
                  </a:lnTo>
                  <a:lnTo>
                    <a:pt x="2541" y="856"/>
                  </a:lnTo>
                  <a:lnTo>
                    <a:pt x="2541" y="413"/>
                  </a:lnTo>
                  <a:cubicBezTo>
                    <a:pt x="2541" y="184"/>
                    <a:pt x="2355" y="1"/>
                    <a:pt x="2126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6106243" y="1614779"/>
              <a:ext cx="314829" cy="10489"/>
            </a:xfrm>
            <a:custGeom>
              <a:avLst/>
              <a:gdLst/>
              <a:ahLst/>
              <a:cxnLst/>
              <a:rect l="l" t="t" r="r" b="b"/>
              <a:pathLst>
                <a:path w="12096" h="403" extrusionOk="0">
                  <a:moveTo>
                    <a:pt x="264" y="1"/>
                  </a:moveTo>
                  <a:cubicBezTo>
                    <a:pt x="0" y="1"/>
                    <a:pt x="0" y="403"/>
                    <a:pt x="264" y="403"/>
                  </a:cubicBezTo>
                  <a:cubicBezTo>
                    <a:pt x="268" y="403"/>
                    <a:pt x="273" y="402"/>
                    <a:pt x="277" y="402"/>
                  </a:cubicBezTo>
                  <a:lnTo>
                    <a:pt x="11839" y="402"/>
                  </a:lnTo>
                  <a:cubicBezTo>
                    <a:pt x="12096" y="392"/>
                    <a:pt x="12096" y="15"/>
                    <a:pt x="11839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6123525" y="1659390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6201009" y="1659390"/>
              <a:ext cx="47266" cy="10489"/>
            </a:xfrm>
            <a:custGeom>
              <a:avLst/>
              <a:gdLst/>
              <a:ahLst/>
              <a:cxnLst/>
              <a:rect l="l" t="t" r="r" b="b"/>
              <a:pathLst>
                <a:path w="1816" h="403" extrusionOk="0">
                  <a:moveTo>
                    <a:pt x="264" y="0"/>
                  </a:moveTo>
                  <a:cubicBezTo>
                    <a:pt x="1" y="0"/>
                    <a:pt x="1" y="402"/>
                    <a:pt x="264" y="402"/>
                  </a:cubicBezTo>
                  <a:cubicBezTo>
                    <a:pt x="269" y="402"/>
                    <a:pt x="273" y="402"/>
                    <a:pt x="278" y="402"/>
                  </a:cubicBezTo>
                  <a:lnTo>
                    <a:pt x="1562" y="402"/>
                  </a:lnTo>
                  <a:cubicBezTo>
                    <a:pt x="1815" y="388"/>
                    <a:pt x="1815" y="11"/>
                    <a:pt x="1562" y="1"/>
                  </a:cubicBezTo>
                  <a:lnTo>
                    <a:pt x="278" y="1"/>
                  </a:lnTo>
                  <a:cubicBezTo>
                    <a:pt x="273" y="0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6357070" y="1659390"/>
              <a:ext cx="46069" cy="10489"/>
            </a:xfrm>
            <a:custGeom>
              <a:avLst/>
              <a:gdLst/>
              <a:ahLst/>
              <a:cxnLst/>
              <a:rect l="l" t="t" r="r" b="b"/>
              <a:pathLst>
                <a:path w="1770" h="403" extrusionOk="0">
                  <a:moveTo>
                    <a:pt x="1574" y="0"/>
                  </a:moveTo>
                  <a:cubicBezTo>
                    <a:pt x="1570" y="0"/>
                    <a:pt x="1566" y="0"/>
                    <a:pt x="1562" y="1"/>
                  </a:cubicBezTo>
                  <a:lnTo>
                    <a:pt x="277" y="1"/>
                  </a:lnTo>
                  <a:cubicBezTo>
                    <a:pt x="273" y="0"/>
                    <a:pt x="268" y="0"/>
                    <a:pt x="264" y="0"/>
                  </a:cubicBezTo>
                  <a:cubicBezTo>
                    <a:pt x="0" y="0"/>
                    <a:pt x="0" y="402"/>
                    <a:pt x="264" y="402"/>
                  </a:cubicBezTo>
                  <a:cubicBezTo>
                    <a:pt x="268" y="402"/>
                    <a:pt x="273" y="402"/>
                    <a:pt x="277" y="402"/>
                  </a:cubicBezTo>
                  <a:lnTo>
                    <a:pt x="1562" y="402"/>
                  </a:lnTo>
                  <a:cubicBezTo>
                    <a:pt x="1564" y="402"/>
                    <a:pt x="1566" y="402"/>
                    <a:pt x="1568" y="402"/>
                  </a:cubicBezTo>
                  <a:cubicBezTo>
                    <a:pt x="1678" y="402"/>
                    <a:pt x="1769" y="312"/>
                    <a:pt x="1769" y="201"/>
                  </a:cubicBezTo>
                  <a:cubicBezTo>
                    <a:pt x="1769" y="89"/>
                    <a:pt x="1681" y="0"/>
                    <a:pt x="157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6123525" y="1704001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0"/>
                  </a:moveTo>
                  <a:cubicBezTo>
                    <a:pt x="0" y="11"/>
                    <a:pt x="0" y="387"/>
                    <a:pt x="257" y="401"/>
                  </a:cubicBezTo>
                  <a:lnTo>
                    <a:pt x="1541" y="401"/>
                  </a:lnTo>
                  <a:cubicBezTo>
                    <a:pt x="1795" y="387"/>
                    <a:pt x="1795" y="11"/>
                    <a:pt x="1541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6279014" y="1703975"/>
              <a:ext cx="46095" cy="10489"/>
            </a:xfrm>
            <a:custGeom>
              <a:avLst/>
              <a:gdLst/>
              <a:ahLst/>
              <a:cxnLst/>
              <a:rect l="l" t="t" r="r" b="b"/>
              <a:pathLst>
                <a:path w="1771" h="403" extrusionOk="0">
                  <a:moveTo>
                    <a:pt x="1575" y="1"/>
                  </a:moveTo>
                  <a:cubicBezTo>
                    <a:pt x="1571" y="1"/>
                    <a:pt x="1567" y="1"/>
                    <a:pt x="1563" y="1"/>
                  </a:cubicBezTo>
                  <a:lnTo>
                    <a:pt x="279" y="1"/>
                  </a:lnTo>
                  <a:cubicBezTo>
                    <a:pt x="274" y="1"/>
                    <a:pt x="270" y="1"/>
                    <a:pt x="265" y="1"/>
                  </a:cubicBezTo>
                  <a:cubicBezTo>
                    <a:pt x="1" y="1"/>
                    <a:pt x="2" y="402"/>
                    <a:pt x="268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2"/>
                  </a:cubicBezTo>
                  <a:cubicBezTo>
                    <a:pt x="1770" y="90"/>
                    <a:pt x="1682" y="1"/>
                    <a:pt x="1575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6123525" y="1748586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6200983" y="1748586"/>
              <a:ext cx="47292" cy="10463"/>
            </a:xfrm>
            <a:custGeom>
              <a:avLst/>
              <a:gdLst/>
              <a:ahLst/>
              <a:cxnLst/>
              <a:rect l="l" t="t" r="r" b="b"/>
              <a:pathLst>
                <a:path w="1817" h="402" extrusionOk="0">
                  <a:moveTo>
                    <a:pt x="265" y="0"/>
                  </a:moveTo>
                  <a:cubicBezTo>
                    <a:pt x="1" y="0"/>
                    <a:pt x="2" y="402"/>
                    <a:pt x="269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816" y="388"/>
                    <a:pt x="1816" y="11"/>
                    <a:pt x="1563" y="1"/>
                  </a:cubicBezTo>
                  <a:lnTo>
                    <a:pt x="279" y="1"/>
                  </a:lnTo>
                  <a:cubicBezTo>
                    <a:pt x="274" y="0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6357044" y="1748586"/>
              <a:ext cx="46095" cy="10463"/>
            </a:xfrm>
            <a:custGeom>
              <a:avLst/>
              <a:gdLst/>
              <a:ahLst/>
              <a:cxnLst/>
              <a:rect l="l" t="t" r="r" b="b"/>
              <a:pathLst>
                <a:path w="1771" h="402" extrusionOk="0">
                  <a:moveTo>
                    <a:pt x="1575" y="0"/>
                  </a:moveTo>
                  <a:cubicBezTo>
                    <a:pt x="1571" y="0"/>
                    <a:pt x="1567" y="0"/>
                    <a:pt x="1563" y="1"/>
                  </a:cubicBezTo>
                  <a:lnTo>
                    <a:pt x="278" y="1"/>
                  </a:lnTo>
                  <a:cubicBezTo>
                    <a:pt x="274" y="0"/>
                    <a:pt x="269" y="0"/>
                    <a:pt x="265" y="0"/>
                  </a:cubicBezTo>
                  <a:cubicBezTo>
                    <a:pt x="0" y="0"/>
                    <a:pt x="1" y="402"/>
                    <a:pt x="268" y="402"/>
                  </a:cubicBezTo>
                  <a:cubicBezTo>
                    <a:pt x="272" y="402"/>
                    <a:pt x="275" y="402"/>
                    <a:pt x="278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1"/>
                  </a:cubicBezTo>
                  <a:cubicBezTo>
                    <a:pt x="1770" y="89"/>
                    <a:pt x="1682" y="0"/>
                    <a:pt x="157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6201009" y="1793171"/>
              <a:ext cx="47266" cy="10411"/>
            </a:xfrm>
            <a:custGeom>
              <a:avLst/>
              <a:gdLst/>
              <a:ahLst/>
              <a:cxnLst/>
              <a:rect l="l" t="t" r="r" b="b"/>
              <a:pathLst>
                <a:path w="1816" h="400" extrusionOk="0">
                  <a:moveTo>
                    <a:pt x="264" y="1"/>
                  </a:move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815" y="388"/>
                    <a:pt x="1815" y="12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627904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635707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ubicBezTo>
                    <a:pt x="0" y="1"/>
                    <a:pt x="0" y="399"/>
                    <a:pt x="264" y="399"/>
                  </a:cubicBezTo>
                  <a:cubicBezTo>
                    <a:pt x="268" y="399"/>
                    <a:pt x="273" y="399"/>
                    <a:pt x="277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6200749" y="1692939"/>
              <a:ext cx="47995" cy="32638"/>
            </a:xfrm>
            <a:custGeom>
              <a:avLst/>
              <a:gdLst/>
              <a:ahLst/>
              <a:cxnLst/>
              <a:rect l="l" t="t" r="r" b="b"/>
              <a:pathLst>
                <a:path w="1844" h="1254" extrusionOk="0">
                  <a:moveTo>
                    <a:pt x="1564" y="0"/>
                  </a:moveTo>
                  <a:cubicBezTo>
                    <a:pt x="1520" y="0"/>
                    <a:pt x="1474" y="17"/>
                    <a:pt x="1431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89" y="420"/>
                  </a:cubicBezTo>
                  <a:cubicBezTo>
                    <a:pt x="133" y="420"/>
                    <a:pt x="0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6" y="1254"/>
                    <a:pt x="817" y="1234"/>
                    <a:pt x="858" y="1196"/>
                  </a:cubicBezTo>
                  <a:lnTo>
                    <a:pt x="1713" y="337"/>
                  </a:lnTo>
                  <a:cubicBezTo>
                    <a:pt x="1844" y="193"/>
                    <a:pt x="1715" y="0"/>
                    <a:pt x="15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6356784" y="1692939"/>
              <a:ext cx="48021" cy="32638"/>
            </a:xfrm>
            <a:custGeom>
              <a:avLst/>
              <a:gdLst/>
              <a:ahLst/>
              <a:cxnLst/>
              <a:rect l="l" t="t" r="r" b="b"/>
              <a:pathLst>
                <a:path w="1845" h="1254" extrusionOk="0">
                  <a:moveTo>
                    <a:pt x="1563" y="0"/>
                  </a:moveTo>
                  <a:cubicBezTo>
                    <a:pt x="1518" y="0"/>
                    <a:pt x="1471" y="17"/>
                    <a:pt x="1428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90" y="420"/>
                  </a:cubicBezTo>
                  <a:cubicBezTo>
                    <a:pt x="134" y="420"/>
                    <a:pt x="1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5" y="1254"/>
                    <a:pt x="816" y="1234"/>
                    <a:pt x="855" y="1196"/>
                  </a:cubicBezTo>
                  <a:lnTo>
                    <a:pt x="1713" y="337"/>
                  </a:lnTo>
                  <a:cubicBezTo>
                    <a:pt x="1844" y="193"/>
                    <a:pt x="1716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6278780" y="1737472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1" y="1"/>
                  </a:moveTo>
                  <a:cubicBezTo>
                    <a:pt x="1517" y="1"/>
                    <a:pt x="1470" y="17"/>
                    <a:pt x="1428" y="55"/>
                  </a:cubicBezTo>
                  <a:lnTo>
                    <a:pt x="1431" y="58"/>
                  </a:lnTo>
                  <a:lnTo>
                    <a:pt x="713" y="772"/>
                  </a:lnTo>
                  <a:lnTo>
                    <a:pt x="428" y="484"/>
                  </a:lnTo>
                  <a:cubicBezTo>
                    <a:pt x="384" y="440"/>
                    <a:pt x="335" y="421"/>
                    <a:pt x="288" y="421"/>
                  </a:cubicBezTo>
                  <a:cubicBezTo>
                    <a:pt x="133" y="421"/>
                    <a:pt x="0" y="623"/>
                    <a:pt x="143" y="769"/>
                  </a:cubicBezTo>
                  <a:lnTo>
                    <a:pt x="573" y="1195"/>
                  </a:lnTo>
                  <a:cubicBezTo>
                    <a:pt x="611" y="1233"/>
                    <a:pt x="662" y="1253"/>
                    <a:pt x="713" y="1253"/>
                  </a:cubicBezTo>
                  <a:cubicBezTo>
                    <a:pt x="764" y="1253"/>
                    <a:pt x="815" y="1233"/>
                    <a:pt x="854" y="1195"/>
                  </a:cubicBezTo>
                  <a:lnTo>
                    <a:pt x="1713" y="340"/>
                  </a:lnTo>
                  <a:cubicBezTo>
                    <a:pt x="1844" y="192"/>
                    <a:pt x="1714" y="1"/>
                    <a:pt x="156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6122745" y="1782110"/>
              <a:ext cx="47969" cy="32665"/>
            </a:xfrm>
            <a:custGeom>
              <a:avLst/>
              <a:gdLst/>
              <a:ahLst/>
              <a:cxnLst/>
              <a:rect l="l" t="t" r="r" b="b"/>
              <a:pathLst>
                <a:path w="1843" h="1255" extrusionOk="0">
                  <a:moveTo>
                    <a:pt x="1563" y="1"/>
                  </a:moveTo>
                  <a:cubicBezTo>
                    <a:pt x="1518" y="1"/>
                    <a:pt x="1470" y="17"/>
                    <a:pt x="1427" y="57"/>
                  </a:cubicBezTo>
                  <a:lnTo>
                    <a:pt x="1431" y="57"/>
                  </a:lnTo>
                  <a:lnTo>
                    <a:pt x="713" y="771"/>
                  </a:lnTo>
                  <a:lnTo>
                    <a:pt x="428" y="486"/>
                  </a:lnTo>
                  <a:cubicBezTo>
                    <a:pt x="383" y="441"/>
                    <a:pt x="334" y="423"/>
                    <a:pt x="286" y="423"/>
                  </a:cubicBezTo>
                  <a:cubicBezTo>
                    <a:pt x="132" y="423"/>
                    <a:pt x="0" y="622"/>
                    <a:pt x="143" y="767"/>
                  </a:cubicBezTo>
                  <a:lnTo>
                    <a:pt x="572" y="1197"/>
                  </a:lnTo>
                  <a:cubicBezTo>
                    <a:pt x="611" y="1235"/>
                    <a:pt x="662" y="1255"/>
                    <a:pt x="713" y="1255"/>
                  </a:cubicBezTo>
                  <a:cubicBezTo>
                    <a:pt x="764" y="1255"/>
                    <a:pt x="815" y="1235"/>
                    <a:pt x="854" y="1197"/>
                  </a:cubicBezTo>
                  <a:lnTo>
                    <a:pt x="1712" y="338"/>
                  </a:lnTo>
                  <a:cubicBezTo>
                    <a:pt x="1843" y="191"/>
                    <a:pt x="1715" y="1"/>
                    <a:pt x="1563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6278780" y="1648380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3" y="0"/>
                  </a:moveTo>
                  <a:cubicBezTo>
                    <a:pt x="1519" y="0"/>
                    <a:pt x="1473" y="16"/>
                    <a:pt x="1431" y="54"/>
                  </a:cubicBezTo>
                  <a:lnTo>
                    <a:pt x="713" y="768"/>
                  </a:lnTo>
                  <a:lnTo>
                    <a:pt x="428" y="483"/>
                  </a:lnTo>
                  <a:cubicBezTo>
                    <a:pt x="384" y="439"/>
                    <a:pt x="334" y="420"/>
                    <a:pt x="287" y="420"/>
                  </a:cubicBezTo>
                  <a:cubicBezTo>
                    <a:pt x="132" y="420"/>
                    <a:pt x="1" y="619"/>
                    <a:pt x="143" y="765"/>
                  </a:cubicBezTo>
                  <a:lnTo>
                    <a:pt x="573" y="1194"/>
                  </a:lnTo>
                  <a:cubicBezTo>
                    <a:pt x="611" y="1233"/>
                    <a:pt x="662" y="1252"/>
                    <a:pt x="714" y="1252"/>
                  </a:cubicBezTo>
                  <a:cubicBezTo>
                    <a:pt x="765" y="1252"/>
                    <a:pt x="817" y="1233"/>
                    <a:pt x="858" y="1194"/>
                  </a:cubicBezTo>
                  <a:lnTo>
                    <a:pt x="1713" y="339"/>
                  </a:lnTo>
                  <a:cubicBezTo>
                    <a:pt x="1844" y="192"/>
                    <a:pt x="1714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9"/>
          <p:cNvSpPr/>
          <p:nvPr/>
        </p:nvSpPr>
        <p:spPr>
          <a:xfrm>
            <a:off x="2227650" y="2102075"/>
            <a:ext cx="6084600" cy="763800"/>
          </a:xfrm>
          <a:prstGeom prst="roundRect">
            <a:avLst>
              <a:gd name="adj" fmla="val 50000"/>
            </a:avLst>
          </a:prstGeom>
          <a:solidFill>
            <a:srgbClr val="44796B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4572001" y="3082880"/>
            <a:ext cx="173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9" name="Google Shape;309;p19"/>
          <p:cNvSpPr/>
          <p:nvPr/>
        </p:nvSpPr>
        <p:spPr>
          <a:xfrm>
            <a:off x="4454820" y="241786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10" name="Google Shape;310;p19"/>
          <p:cNvSpPr/>
          <p:nvPr/>
        </p:nvSpPr>
        <p:spPr>
          <a:xfrm>
            <a:off x="4454819" y="2417862"/>
            <a:ext cx="36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body" idx="1"/>
          </p:nvPr>
        </p:nvSpPr>
        <p:spPr>
          <a:xfrm>
            <a:off x="2836425" y="2940075"/>
            <a:ext cx="5117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s-419" sz="1100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Adjudicándose las costas procesales para ayudar a los rescatados</a:t>
            </a:r>
            <a:endParaRPr sz="1100">
              <a:solidFill>
                <a:srgbClr val="4479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2" name="Google Shape;312;p19"/>
          <p:cNvSpPr txBox="1">
            <a:spLocks noGrp="1"/>
          </p:cNvSpPr>
          <p:nvPr>
            <p:ph type="body" idx="1"/>
          </p:nvPr>
        </p:nvSpPr>
        <p:spPr>
          <a:xfrm>
            <a:off x="3199725" y="2102075"/>
            <a:ext cx="49782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-419" sz="1400" b="1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Área Legal de la Fundación inició los recursos de protección para el alza de las Isapres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13" name="Google Shape;3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425" y="1418550"/>
            <a:ext cx="2657000" cy="25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9"/>
          <p:cNvSpPr txBox="1"/>
          <p:nvPr/>
        </p:nvSpPr>
        <p:spPr>
          <a:xfrm>
            <a:off x="1386018" y="402500"/>
            <a:ext cx="2994600" cy="450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1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Mayo</a:t>
            </a: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15" name="Google Shape;315;p19"/>
          <p:cNvGrpSpPr/>
          <p:nvPr/>
        </p:nvGrpSpPr>
        <p:grpSpPr>
          <a:xfrm>
            <a:off x="194885" y="270806"/>
            <a:ext cx="748712" cy="608691"/>
            <a:chOff x="6085968" y="1564338"/>
            <a:chExt cx="356004" cy="289412"/>
          </a:xfrm>
        </p:grpSpPr>
        <p:sp>
          <p:nvSpPr>
            <p:cNvPr id="316" name="Google Shape;316;p19"/>
            <p:cNvSpPr/>
            <p:nvPr/>
          </p:nvSpPr>
          <p:spPr>
            <a:xfrm>
              <a:off x="6091095" y="1586591"/>
              <a:ext cx="345645" cy="256345"/>
            </a:xfrm>
            <a:custGeom>
              <a:avLst/>
              <a:gdLst/>
              <a:ahLst/>
              <a:cxnLst/>
              <a:rect l="l" t="t" r="r" b="b"/>
              <a:pathLst>
                <a:path w="13280" h="9849" extrusionOk="0">
                  <a:moveTo>
                    <a:pt x="645" y="0"/>
                  </a:moveTo>
                  <a:cubicBezTo>
                    <a:pt x="289" y="0"/>
                    <a:pt x="4" y="289"/>
                    <a:pt x="4" y="644"/>
                  </a:cubicBezTo>
                  <a:lnTo>
                    <a:pt x="4" y="9208"/>
                  </a:lnTo>
                  <a:cubicBezTo>
                    <a:pt x="1" y="9560"/>
                    <a:pt x="289" y="9849"/>
                    <a:pt x="645" y="9849"/>
                  </a:cubicBezTo>
                  <a:lnTo>
                    <a:pt x="12636" y="9849"/>
                  </a:lnTo>
                  <a:cubicBezTo>
                    <a:pt x="12991" y="9849"/>
                    <a:pt x="13279" y="9564"/>
                    <a:pt x="13279" y="9208"/>
                  </a:cubicBezTo>
                  <a:lnTo>
                    <a:pt x="13279" y="644"/>
                  </a:lnTo>
                  <a:cubicBezTo>
                    <a:pt x="13279" y="289"/>
                    <a:pt x="12991" y="0"/>
                    <a:pt x="1263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6091199" y="1591953"/>
              <a:ext cx="345541" cy="33445"/>
            </a:xfrm>
            <a:custGeom>
              <a:avLst/>
              <a:gdLst/>
              <a:ahLst/>
              <a:cxnLst/>
              <a:rect l="l" t="t" r="r" b="b"/>
              <a:pathLst>
                <a:path w="13276" h="1285" extrusionOk="0">
                  <a:moveTo>
                    <a:pt x="641" y="0"/>
                  </a:moveTo>
                  <a:cubicBezTo>
                    <a:pt x="285" y="0"/>
                    <a:pt x="0" y="289"/>
                    <a:pt x="0" y="644"/>
                  </a:cubicBezTo>
                  <a:lnTo>
                    <a:pt x="0" y="1285"/>
                  </a:lnTo>
                  <a:lnTo>
                    <a:pt x="13275" y="1285"/>
                  </a:lnTo>
                  <a:lnTo>
                    <a:pt x="13275" y="644"/>
                  </a:lnTo>
                  <a:cubicBezTo>
                    <a:pt x="13275" y="289"/>
                    <a:pt x="12987" y="0"/>
                    <a:pt x="12632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6107857" y="1586591"/>
              <a:ext cx="55803" cy="27875"/>
            </a:xfrm>
            <a:custGeom>
              <a:avLst/>
              <a:gdLst/>
              <a:ahLst/>
              <a:cxnLst/>
              <a:rect l="l" t="t" r="r" b="b"/>
              <a:pathLst>
                <a:path w="2144" h="1071" extrusionOk="0">
                  <a:moveTo>
                    <a:pt x="1" y="0"/>
                  </a:moveTo>
                  <a:lnTo>
                    <a:pt x="1" y="215"/>
                  </a:lnTo>
                  <a:cubicBezTo>
                    <a:pt x="1" y="687"/>
                    <a:pt x="384" y="1070"/>
                    <a:pt x="859" y="1070"/>
                  </a:cubicBezTo>
                  <a:lnTo>
                    <a:pt x="1285" y="1070"/>
                  </a:lnTo>
                  <a:cubicBezTo>
                    <a:pt x="1760" y="1070"/>
                    <a:pt x="2143" y="687"/>
                    <a:pt x="2143" y="215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6364280" y="1586591"/>
              <a:ext cx="55699" cy="27875"/>
            </a:xfrm>
            <a:custGeom>
              <a:avLst/>
              <a:gdLst/>
              <a:ahLst/>
              <a:cxnLst/>
              <a:rect l="l" t="t" r="r" b="b"/>
              <a:pathLst>
                <a:path w="2140" h="1071" extrusionOk="0">
                  <a:moveTo>
                    <a:pt x="0" y="0"/>
                  </a:moveTo>
                  <a:lnTo>
                    <a:pt x="0" y="215"/>
                  </a:lnTo>
                  <a:cubicBezTo>
                    <a:pt x="0" y="687"/>
                    <a:pt x="384" y="1070"/>
                    <a:pt x="855" y="1070"/>
                  </a:cubicBezTo>
                  <a:lnTo>
                    <a:pt x="1285" y="1070"/>
                  </a:lnTo>
                  <a:cubicBezTo>
                    <a:pt x="1756" y="1070"/>
                    <a:pt x="2140" y="687"/>
                    <a:pt x="2140" y="215"/>
                  </a:cubicBezTo>
                  <a:lnTo>
                    <a:pt x="2140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6124619" y="1564338"/>
              <a:ext cx="22280" cy="33445"/>
            </a:xfrm>
            <a:custGeom>
              <a:avLst/>
              <a:gdLst/>
              <a:ahLst/>
              <a:cxnLst/>
              <a:rect l="l" t="t" r="r" b="b"/>
              <a:pathLst>
                <a:path w="856" h="1285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1" y="1285"/>
                  </a:lnTo>
                  <a:cubicBezTo>
                    <a:pt x="761" y="1285"/>
                    <a:pt x="856" y="1186"/>
                    <a:pt x="856" y="1070"/>
                  </a:cubicBezTo>
                  <a:lnTo>
                    <a:pt x="856" y="212"/>
                  </a:lnTo>
                  <a:cubicBezTo>
                    <a:pt x="856" y="95"/>
                    <a:pt x="761" y="0"/>
                    <a:pt x="64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6124619" y="1564338"/>
              <a:ext cx="22280" cy="16684"/>
            </a:xfrm>
            <a:custGeom>
              <a:avLst/>
              <a:gdLst/>
              <a:ahLst/>
              <a:cxnLst/>
              <a:rect l="l" t="t" r="r" b="b"/>
              <a:pathLst>
                <a:path w="856" h="641" extrusionOk="0">
                  <a:moveTo>
                    <a:pt x="647" y="0"/>
                  </a:moveTo>
                  <a:cubicBezTo>
                    <a:pt x="645" y="0"/>
                    <a:pt x="643" y="0"/>
                    <a:pt x="641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6" y="641"/>
                  </a:lnTo>
                  <a:lnTo>
                    <a:pt x="856" y="212"/>
                  </a:lnTo>
                  <a:cubicBezTo>
                    <a:pt x="856" y="97"/>
                    <a:pt x="764" y="0"/>
                    <a:pt x="64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6380937" y="1564338"/>
              <a:ext cx="22384" cy="33445"/>
            </a:xfrm>
            <a:custGeom>
              <a:avLst/>
              <a:gdLst/>
              <a:ahLst/>
              <a:cxnLst/>
              <a:rect l="l" t="t" r="r" b="b"/>
              <a:pathLst>
                <a:path w="860" h="1285" extrusionOk="0">
                  <a:moveTo>
                    <a:pt x="651" y="0"/>
                  </a:moveTo>
                  <a:cubicBezTo>
                    <a:pt x="649" y="0"/>
                    <a:pt x="647" y="0"/>
                    <a:pt x="645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5" y="1285"/>
                  </a:lnTo>
                  <a:cubicBezTo>
                    <a:pt x="761" y="1285"/>
                    <a:pt x="859" y="1186"/>
                    <a:pt x="859" y="1070"/>
                  </a:cubicBezTo>
                  <a:lnTo>
                    <a:pt x="859" y="212"/>
                  </a:lnTo>
                  <a:cubicBezTo>
                    <a:pt x="859" y="97"/>
                    <a:pt x="764" y="0"/>
                    <a:pt x="65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6380937" y="1564338"/>
              <a:ext cx="22384" cy="16684"/>
            </a:xfrm>
            <a:custGeom>
              <a:avLst/>
              <a:gdLst/>
              <a:ahLst/>
              <a:cxnLst/>
              <a:rect l="l" t="t" r="r" b="b"/>
              <a:pathLst>
                <a:path w="860" h="641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9" y="641"/>
                  </a:lnTo>
                  <a:lnTo>
                    <a:pt x="859" y="212"/>
                  </a:lnTo>
                  <a:cubicBezTo>
                    <a:pt x="859" y="95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6091199" y="1620010"/>
              <a:ext cx="345541" cy="16788"/>
            </a:xfrm>
            <a:custGeom>
              <a:avLst/>
              <a:gdLst/>
              <a:ahLst/>
              <a:cxnLst/>
              <a:rect l="l" t="t" r="r" b="b"/>
              <a:pathLst>
                <a:path w="13276" h="645" extrusionOk="0">
                  <a:moveTo>
                    <a:pt x="0" y="1"/>
                  </a:moveTo>
                  <a:lnTo>
                    <a:pt x="0" y="645"/>
                  </a:lnTo>
                  <a:lnTo>
                    <a:pt x="13275" y="645"/>
                  </a:lnTo>
                  <a:lnTo>
                    <a:pt x="13275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6085968" y="1564688"/>
              <a:ext cx="356004" cy="289061"/>
            </a:xfrm>
            <a:custGeom>
              <a:avLst/>
              <a:gdLst/>
              <a:ahLst/>
              <a:cxnLst/>
              <a:rect l="l" t="t" r="r" b="b"/>
              <a:pathLst>
                <a:path w="13678" h="11106" extrusionOk="0">
                  <a:moveTo>
                    <a:pt x="1695" y="401"/>
                  </a:moveTo>
                  <a:cubicBezTo>
                    <a:pt x="1696" y="401"/>
                    <a:pt x="1698" y="401"/>
                    <a:pt x="1700" y="402"/>
                  </a:cubicBezTo>
                  <a:lnTo>
                    <a:pt x="2126" y="402"/>
                  </a:lnTo>
                  <a:cubicBezTo>
                    <a:pt x="2133" y="402"/>
                    <a:pt x="2140" y="406"/>
                    <a:pt x="2140" y="413"/>
                  </a:cubicBezTo>
                  <a:lnTo>
                    <a:pt x="2140" y="1271"/>
                  </a:lnTo>
                  <a:cubicBezTo>
                    <a:pt x="2140" y="1278"/>
                    <a:pt x="2133" y="1285"/>
                    <a:pt x="2126" y="1285"/>
                  </a:cubicBezTo>
                  <a:lnTo>
                    <a:pt x="1697" y="1285"/>
                  </a:lnTo>
                  <a:cubicBezTo>
                    <a:pt x="1690" y="1285"/>
                    <a:pt x="1683" y="1278"/>
                    <a:pt x="1683" y="1271"/>
                  </a:cubicBezTo>
                  <a:lnTo>
                    <a:pt x="1683" y="413"/>
                  </a:lnTo>
                  <a:cubicBezTo>
                    <a:pt x="1683" y="407"/>
                    <a:pt x="1687" y="401"/>
                    <a:pt x="1695" y="401"/>
                  </a:cubicBezTo>
                  <a:close/>
                  <a:moveTo>
                    <a:pt x="11978" y="402"/>
                  </a:moveTo>
                  <a:cubicBezTo>
                    <a:pt x="11985" y="402"/>
                    <a:pt x="11992" y="406"/>
                    <a:pt x="11992" y="413"/>
                  </a:cubicBezTo>
                  <a:lnTo>
                    <a:pt x="11992" y="1271"/>
                  </a:lnTo>
                  <a:cubicBezTo>
                    <a:pt x="11992" y="1278"/>
                    <a:pt x="11985" y="1285"/>
                    <a:pt x="11978" y="1285"/>
                  </a:cubicBezTo>
                  <a:lnTo>
                    <a:pt x="11548" y="1285"/>
                  </a:lnTo>
                  <a:cubicBezTo>
                    <a:pt x="11541" y="1285"/>
                    <a:pt x="11534" y="1278"/>
                    <a:pt x="11534" y="1271"/>
                  </a:cubicBezTo>
                  <a:lnTo>
                    <a:pt x="11534" y="413"/>
                  </a:lnTo>
                  <a:cubicBezTo>
                    <a:pt x="11534" y="406"/>
                    <a:pt x="11541" y="402"/>
                    <a:pt x="11548" y="402"/>
                  </a:cubicBezTo>
                  <a:close/>
                  <a:moveTo>
                    <a:pt x="12833" y="1257"/>
                  </a:moveTo>
                  <a:cubicBezTo>
                    <a:pt x="13075" y="1257"/>
                    <a:pt x="13276" y="1454"/>
                    <a:pt x="13276" y="1700"/>
                  </a:cubicBezTo>
                  <a:lnTo>
                    <a:pt x="13276" y="10264"/>
                  </a:lnTo>
                  <a:cubicBezTo>
                    <a:pt x="13276" y="10507"/>
                    <a:pt x="13075" y="10704"/>
                    <a:pt x="12833" y="10704"/>
                  </a:cubicBezTo>
                  <a:lnTo>
                    <a:pt x="842" y="10704"/>
                  </a:lnTo>
                  <a:cubicBezTo>
                    <a:pt x="599" y="10704"/>
                    <a:pt x="402" y="10507"/>
                    <a:pt x="402" y="10264"/>
                  </a:cubicBezTo>
                  <a:lnTo>
                    <a:pt x="402" y="1700"/>
                  </a:lnTo>
                  <a:cubicBezTo>
                    <a:pt x="402" y="1454"/>
                    <a:pt x="599" y="1257"/>
                    <a:pt x="842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0"/>
                    <a:pt x="1468" y="1683"/>
                    <a:pt x="1700" y="1686"/>
                  </a:cubicBezTo>
                  <a:lnTo>
                    <a:pt x="2126" y="1686"/>
                  </a:lnTo>
                  <a:cubicBezTo>
                    <a:pt x="2355" y="1683"/>
                    <a:pt x="2541" y="1500"/>
                    <a:pt x="2541" y="1271"/>
                  </a:cubicBezTo>
                  <a:lnTo>
                    <a:pt x="2541" y="1257"/>
                  </a:lnTo>
                  <a:lnTo>
                    <a:pt x="11133" y="1257"/>
                  </a:lnTo>
                  <a:lnTo>
                    <a:pt x="11133" y="1271"/>
                  </a:lnTo>
                  <a:cubicBezTo>
                    <a:pt x="11133" y="1500"/>
                    <a:pt x="11320" y="1683"/>
                    <a:pt x="11548" y="1686"/>
                  </a:cubicBezTo>
                  <a:lnTo>
                    <a:pt x="11978" y="1686"/>
                  </a:lnTo>
                  <a:cubicBezTo>
                    <a:pt x="12206" y="1683"/>
                    <a:pt x="12389" y="1500"/>
                    <a:pt x="12389" y="1271"/>
                  </a:cubicBezTo>
                  <a:lnTo>
                    <a:pt x="12389" y="1257"/>
                  </a:lnTo>
                  <a:close/>
                  <a:moveTo>
                    <a:pt x="1700" y="1"/>
                  </a:moveTo>
                  <a:cubicBezTo>
                    <a:pt x="1471" y="1"/>
                    <a:pt x="1285" y="184"/>
                    <a:pt x="1285" y="413"/>
                  </a:cubicBezTo>
                  <a:lnTo>
                    <a:pt x="1285" y="856"/>
                  </a:lnTo>
                  <a:lnTo>
                    <a:pt x="842" y="856"/>
                  </a:lnTo>
                  <a:cubicBezTo>
                    <a:pt x="377" y="856"/>
                    <a:pt x="1" y="1232"/>
                    <a:pt x="1" y="1700"/>
                  </a:cubicBezTo>
                  <a:lnTo>
                    <a:pt x="1" y="10264"/>
                  </a:lnTo>
                  <a:cubicBezTo>
                    <a:pt x="1" y="10729"/>
                    <a:pt x="377" y="11105"/>
                    <a:pt x="845" y="11105"/>
                  </a:cubicBezTo>
                  <a:lnTo>
                    <a:pt x="12836" y="11105"/>
                  </a:lnTo>
                  <a:cubicBezTo>
                    <a:pt x="13301" y="11105"/>
                    <a:pt x="13674" y="10729"/>
                    <a:pt x="13677" y="10264"/>
                  </a:cubicBezTo>
                  <a:lnTo>
                    <a:pt x="13677" y="1700"/>
                  </a:lnTo>
                  <a:cubicBezTo>
                    <a:pt x="13674" y="1232"/>
                    <a:pt x="13297" y="856"/>
                    <a:pt x="12833" y="856"/>
                  </a:cubicBezTo>
                  <a:lnTo>
                    <a:pt x="12393" y="856"/>
                  </a:lnTo>
                  <a:lnTo>
                    <a:pt x="12393" y="413"/>
                  </a:lnTo>
                  <a:cubicBezTo>
                    <a:pt x="12389" y="184"/>
                    <a:pt x="12206" y="1"/>
                    <a:pt x="11978" y="1"/>
                  </a:cubicBezTo>
                  <a:lnTo>
                    <a:pt x="11548" y="1"/>
                  </a:lnTo>
                  <a:cubicBezTo>
                    <a:pt x="11320" y="1"/>
                    <a:pt x="11133" y="184"/>
                    <a:pt x="11133" y="413"/>
                  </a:cubicBezTo>
                  <a:lnTo>
                    <a:pt x="11133" y="856"/>
                  </a:lnTo>
                  <a:lnTo>
                    <a:pt x="2541" y="856"/>
                  </a:lnTo>
                  <a:lnTo>
                    <a:pt x="2541" y="413"/>
                  </a:lnTo>
                  <a:cubicBezTo>
                    <a:pt x="2541" y="184"/>
                    <a:pt x="2355" y="1"/>
                    <a:pt x="2126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6106243" y="1614779"/>
              <a:ext cx="314829" cy="10489"/>
            </a:xfrm>
            <a:custGeom>
              <a:avLst/>
              <a:gdLst/>
              <a:ahLst/>
              <a:cxnLst/>
              <a:rect l="l" t="t" r="r" b="b"/>
              <a:pathLst>
                <a:path w="12096" h="403" extrusionOk="0">
                  <a:moveTo>
                    <a:pt x="264" y="1"/>
                  </a:moveTo>
                  <a:cubicBezTo>
                    <a:pt x="0" y="1"/>
                    <a:pt x="0" y="403"/>
                    <a:pt x="264" y="403"/>
                  </a:cubicBezTo>
                  <a:cubicBezTo>
                    <a:pt x="268" y="403"/>
                    <a:pt x="273" y="402"/>
                    <a:pt x="277" y="402"/>
                  </a:cubicBezTo>
                  <a:lnTo>
                    <a:pt x="11839" y="402"/>
                  </a:lnTo>
                  <a:cubicBezTo>
                    <a:pt x="12096" y="392"/>
                    <a:pt x="12096" y="15"/>
                    <a:pt x="11839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6123525" y="1659390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6201009" y="1659390"/>
              <a:ext cx="47266" cy="10489"/>
            </a:xfrm>
            <a:custGeom>
              <a:avLst/>
              <a:gdLst/>
              <a:ahLst/>
              <a:cxnLst/>
              <a:rect l="l" t="t" r="r" b="b"/>
              <a:pathLst>
                <a:path w="1816" h="403" extrusionOk="0">
                  <a:moveTo>
                    <a:pt x="264" y="0"/>
                  </a:moveTo>
                  <a:cubicBezTo>
                    <a:pt x="1" y="0"/>
                    <a:pt x="1" y="402"/>
                    <a:pt x="264" y="402"/>
                  </a:cubicBezTo>
                  <a:cubicBezTo>
                    <a:pt x="269" y="402"/>
                    <a:pt x="273" y="402"/>
                    <a:pt x="278" y="402"/>
                  </a:cubicBezTo>
                  <a:lnTo>
                    <a:pt x="1562" y="402"/>
                  </a:lnTo>
                  <a:cubicBezTo>
                    <a:pt x="1815" y="388"/>
                    <a:pt x="1815" y="11"/>
                    <a:pt x="1562" y="1"/>
                  </a:cubicBezTo>
                  <a:lnTo>
                    <a:pt x="278" y="1"/>
                  </a:lnTo>
                  <a:cubicBezTo>
                    <a:pt x="273" y="0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6357070" y="1659390"/>
              <a:ext cx="46069" cy="10489"/>
            </a:xfrm>
            <a:custGeom>
              <a:avLst/>
              <a:gdLst/>
              <a:ahLst/>
              <a:cxnLst/>
              <a:rect l="l" t="t" r="r" b="b"/>
              <a:pathLst>
                <a:path w="1770" h="403" extrusionOk="0">
                  <a:moveTo>
                    <a:pt x="1574" y="0"/>
                  </a:moveTo>
                  <a:cubicBezTo>
                    <a:pt x="1570" y="0"/>
                    <a:pt x="1566" y="0"/>
                    <a:pt x="1562" y="1"/>
                  </a:cubicBezTo>
                  <a:lnTo>
                    <a:pt x="277" y="1"/>
                  </a:lnTo>
                  <a:cubicBezTo>
                    <a:pt x="273" y="0"/>
                    <a:pt x="268" y="0"/>
                    <a:pt x="264" y="0"/>
                  </a:cubicBezTo>
                  <a:cubicBezTo>
                    <a:pt x="0" y="0"/>
                    <a:pt x="0" y="402"/>
                    <a:pt x="264" y="402"/>
                  </a:cubicBezTo>
                  <a:cubicBezTo>
                    <a:pt x="268" y="402"/>
                    <a:pt x="273" y="402"/>
                    <a:pt x="277" y="402"/>
                  </a:cubicBezTo>
                  <a:lnTo>
                    <a:pt x="1562" y="402"/>
                  </a:lnTo>
                  <a:cubicBezTo>
                    <a:pt x="1564" y="402"/>
                    <a:pt x="1566" y="402"/>
                    <a:pt x="1568" y="402"/>
                  </a:cubicBezTo>
                  <a:cubicBezTo>
                    <a:pt x="1678" y="402"/>
                    <a:pt x="1769" y="312"/>
                    <a:pt x="1769" y="201"/>
                  </a:cubicBezTo>
                  <a:cubicBezTo>
                    <a:pt x="1769" y="89"/>
                    <a:pt x="1681" y="0"/>
                    <a:pt x="157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6123525" y="1704001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0"/>
                  </a:moveTo>
                  <a:cubicBezTo>
                    <a:pt x="0" y="11"/>
                    <a:pt x="0" y="387"/>
                    <a:pt x="257" y="401"/>
                  </a:cubicBezTo>
                  <a:lnTo>
                    <a:pt x="1541" y="401"/>
                  </a:lnTo>
                  <a:cubicBezTo>
                    <a:pt x="1795" y="387"/>
                    <a:pt x="1795" y="11"/>
                    <a:pt x="1541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79014" y="1703975"/>
              <a:ext cx="46095" cy="10489"/>
            </a:xfrm>
            <a:custGeom>
              <a:avLst/>
              <a:gdLst/>
              <a:ahLst/>
              <a:cxnLst/>
              <a:rect l="l" t="t" r="r" b="b"/>
              <a:pathLst>
                <a:path w="1771" h="403" extrusionOk="0">
                  <a:moveTo>
                    <a:pt x="1575" y="1"/>
                  </a:moveTo>
                  <a:cubicBezTo>
                    <a:pt x="1571" y="1"/>
                    <a:pt x="1567" y="1"/>
                    <a:pt x="1563" y="1"/>
                  </a:cubicBezTo>
                  <a:lnTo>
                    <a:pt x="279" y="1"/>
                  </a:lnTo>
                  <a:cubicBezTo>
                    <a:pt x="274" y="1"/>
                    <a:pt x="270" y="1"/>
                    <a:pt x="265" y="1"/>
                  </a:cubicBezTo>
                  <a:cubicBezTo>
                    <a:pt x="1" y="1"/>
                    <a:pt x="2" y="402"/>
                    <a:pt x="268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2"/>
                  </a:cubicBezTo>
                  <a:cubicBezTo>
                    <a:pt x="1770" y="90"/>
                    <a:pt x="1682" y="1"/>
                    <a:pt x="1575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6123525" y="1748586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6200983" y="1748586"/>
              <a:ext cx="47292" cy="10463"/>
            </a:xfrm>
            <a:custGeom>
              <a:avLst/>
              <a:gdLst/>
              <a:ahLst/>
              <a:cxnLst/>
              <a:rect l="l" t="t" r="r" b="b"/>
              <a:pathLst>
                <a:path w="1817" h="402" extrusionOk="0">
                  <a:moveTo>
                    <a:pt x="265" y="0"/>
                  </a:moveTo>
                  <a:cubicBezTo>
                    <a:pt x="1" y="0"/>
                    <a:pt x="2" y="402"/>
                    <a:pt x="269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816" y="388"/>
                    <a:pt x="1816" y="11"/>
                    <a:pt x="1563" y="1"/>
                  </a:cubicBezTo>
                  <a:lnTo>
                    <a:pt x="279" y="1"/>
                  </a:lnTo>
                  <a:cubicBezTo>
                    <a:pt x="274" y="0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6357044" y="1748586"/>
              <a:ext cx="46095" cy="10463"/>
            </a:xfrm>
            <a:custGeom>
              <a:avLst/>
              <a:gdLst/>
              <a:ahLst/>
              <a:cxnLst/>
              <a:rect l="l" t="t" r="r" b="b"/>
              <a:pathLst>
                <a:path w="1771" h="402" extrusionOk="0">
                  <a:moveTo>
                    <a:pt x="1575" y="0"/>
                  </a:moveTo>
                  <a:cubicBezTo>
                    <a:pt x="1571" y="0"/>
                    <a:pt x="1567" y="0"/>
                    <a:pt x="1563" y="1"/>
                  </a:cubicBezTo>
                  <a:lnTo>
                    <a:pt x="278" y="1"/>
                  </a:lnTo>
                  <a:cubicBezTo>
                    <a:pt x="274" y="0"/>
                    <a:pt x="269" y="0"/>
                    <a:pt x="265" y="0"/>
                  </a:cubicBezTo>
                  <a:cubicBezTo>
                    <a:pt x="0" y="0"/>
                    <a:pt x="1" y="402"/>
                    <a:pt x="268" y="402"/>
                  </a:cubicBezTo>
                  <a:cubicBezTo>
                    <a:pt x="272" y="402"/>
                    <a:pt x="275" y="402"/>
                    <a:pt x="278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1"/>
                  </a:cubicBezTo>
                  <a:cubicBezTo>
                    <a:pt x="1770" y="89"/>
                    <a:pt x="1682" y="0"/>
                    <a:pt x="157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01009" y="1793171"/>
              <a:ext cx="47266" cy="10411"/>
            </a:xfrm>
            <a:custGeom>
              <a:avLst/>
              <a:gdLst/>
              <a:ahLst/>
              <a:cxnLst/>
              <a:rect l="l" t="t" r="r" b="b"/>
              <a:pathLst>
                <a:path w="1816" h="400" extrusionOk="0">
                  <a:moveTo>
                    <a:pt x="264" y="1"/>
                  </a:move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815" y="388"/>
                    <a:pt x="1815" y="12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627904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635707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ubicBezTo>
                    <a:pt x="0" y="1"/>
                    <a:pt x="0" y="399"/>
                    <a:pt x="264" y="399"/>
                  </a:cubicBezTo>
                  <a:cubicBezTo>
                    <a:pt x="268" y="399"/>
                    <a:pt x="273" y="399"/>
                    <a:pt x="277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6200749" y="1692939"/>
              <a:ext cx="47995" cy="32638"/>
            </a:xfrm>
            <a:custGeom>
              <a:avLst/>
              <a:gdLst/>
              <a:ahLst/>
              <a:cxnLst/>
              <a:rect l="l" t="t" r="r" b="b"/>
              <a:pathLst>
                <a:path w="1844" h="1254" extrusionOk="0">
                  <a:moveTo>
                    <a:pt x="1564" y="0"/>
                  </a:moveTo>
                  <a:cubicBezTo>
                    <a:pt x="1520" y="0"/>
                    <a:pt x="1474" y="17"/>
                    <a:pt x="1431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89" y="420"/>
                  </a:cubicBezTo>
                  <a:cubicBezTo>
                    <a:pt x="133" y="420"/>
                    <a:pt x="0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6" y="1254"/>
                    <a:pt x="817" y="1234"/>
                    <a:pt x="858" y="1196"/>
                  </a:cubicBezTo>
                  <a:lnTo>
                    <a:pt x="1713" y="337"/>
                  </a:lnTo>
                  <a:cubicBezTo>
                    <a:pt x="1844" y="193"/>
                    <a:pt x="1715" y="0"/>
                    <a:pt x="15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6356784" y="1692939"/>
              <a:ext cx="48021" cy="32638"/>
            </a:xfrm>
            <a:custGeom>
              <a:avLst/>
              <a:gdLst/>
              <a:ahLst/>
              <a:cxnLst/>
              <a:rect l="l" t="t" r="r" b="b"/>
              <a:pathLst>
                <a:path w="1845" h="1254" extrusionOk="0">
                  <a:moveTo>
                    <a:pt x="1563" y="0"/>
                  </a:moveTo>
                  <a:cubicBezTo>
                    <a:pt x="1518" y="0"/>
                    <a:pt x="1471" y="17"/>
                    <a:pt x="1428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90" y="420"/>
                  </a:cubicBezTo>
                  <a:cubicBezTo>
                    <a:pt x="134" y="420"/>
                    <a:pt x="1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5" y="1254"/>
                    <a:pt x="816" y="1234"/>
                    <a:pt x="855" y="1196"/>
                  </a:cubicBezTo>
                  <a:lnTo>
                    <a:pt x="1713" y="337"/>
                  </a:lnTo>
                  <a:cubicBezTo>
                    <a:pt x="1844" y="193"/>
                    <a:pt x="1716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6278780" y="1737472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1" y="1"/>
                  </a:moveTo>
                  <a:cubicBezTo>
                    <a:pt x="1517" y="1"/>
                    <a:pt x="1470" y="17"/>
                    <a:pt x="1428" y="55"/>
                  </a:cubicBezTo>
                  <a:lnTo>
                    <a:pt x="1431" y="58"/>
                  </a:lnTo>
                  <a:lnTo>
                    <a:pt x="713" y="772"/>
                  </a:lnTo>
                  <a:lnTo>
                    <a:pt x="428" y="484"/>
                  </a:lnTo>
                  <a:cubicBezTo>
                    <a:pt x="384" y="440"/>
                    <a:pt x="335" y="421"/>
                    <a:pt x="288" y="421"/>
                  </a:cubicBezTo>
                  <a:cubicBezTo>
                    <a:pt x="133" y="421"/>
                    <a:pt x="0" y="623"/>
                    <a:pt x="143" y="769"/>
                  </a:cubicBezTo>
                  <a:lnTo>
                    <a:pt x="573" y="1195"/>
                  </a:lnTo>
                  <a:cubicBezTo>
                    <a:pt x="611" y="1233"/>
                    <a:pt x="662" y="1253"/>
                    <a:pt x="713" y="1253"/>
                  </a:cubicBezTo>
                  <a:cubicBezTo>
                    <a:pt x="764" y="1253"/>
                    <a:pt x="815" y="1233"/>
                    <a:pt x="854" y="1195"/>
                  </a:cubicBezTo>
                  <a:lnTo>
                    <a:pt x="1713" y="340"/>
                  </a:lnTo>
                  <a:cubicBezTo>
                    <a:pt x="1844" y="192"/>
                    <a:pt x="1714" y="1"/>
                    <a:pt x="156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6122745" y="1782110"/>
              <a:ext cx="47969" cy="32665"/>
            </a:xfrm>
            <a:custGeom>
              <a:avLst/>
              <a:gdLst/>
              <a:ahLst/>
              <a:cxnLst/>
              <a:rect l="l" t="t" r="r" b="b"/>
              <a:pathLst>
                <a:path w="1843" h="1255" extrusionOk="0">
                  <a:moveTo>
                    <a:pt x="1563" y="1"/>
                  </a:moveTo>
                  <a:cubicBezTo>
                    <a:pt x="1518" y="1"/>
                    <a:pt x="1470" y="17"/>
                    <a:pt x="1427" y="57"/>
                  </a:cubicBezTo>
                  <a:lnTo>
                    <a:pt x="1431" y="57"/>
                  </a:lnTo>
                  <a:lnTo>
                    <a:pt x="713" y="771"/>
                  </a:lnTo>
                  <a:lnTo>
                    <a:pt x="428" y="486"/>
                  </a:lnTo>
                  <a:cubicBezTo>
                    <a:pt x="383" y="441"/>
                    <a:pt x="334" y="423"/>
                    <a:pt x="286" y="423"/>
                  </a:cubicBezTo>
                  <a:cubicBezTo>
                    <a:pt x="132" y="423"/>
                    <a:pt x="0" y="622"/>
                    <a:pt x="143" y="767"/>
                  </a:cubicBezTo>
                  <a:lnTo>
                    <a:pt x="572" y="1197"/>
                  </a:lnTo>
                  <a:cubicBezTo>
                    <a:pt x="611" y="1235"/>
                    <a:pt x="662" y="1255"/>
                    <a:pt x="713" y="1255"/>
                  </a:cubicBezTo>
                  <a:cubicBezTo>
                    <a:pt x="764" y="1255"/>
                    <a:pt x="815" y="1235"/>
                    <a:pt x="854" y="1197"/>
                  </a:cubicBezTo>
                  <a:lnTo>
                    <a:pt x="1712" y="338"/>
                  </a:lnTo>
                  <a:cubicBezTo>
                    <a:pt x="1843" y="191"/>
                    <a:pt x="1715" y="1"/>
                    <a:pt x="1563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6278780" y="1648380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3" y="0"/>
                  </a:moveTo>
                  <a:cubicBezTo>
                    <a:pt x="1519" y="0"/>
                    <a:pt x="1473" y="16"/>
                    <a:pt x="1431" y="54"/>
                  </a:cubicBezTo>
                  <a:lnTo>
                    <a:pt x="713" y="768"/>
                  </a:lnTo>
                  <a:lnTo>
                    <a:pt x="428" y="483"/>
                  </a:lnTo>
                  <a:cubicBezTo>
                    <a:pt x="384" y="439"/>
                    <a:pt x="334" y="420"/>
                    <a:pt x="287" y="420"/>
                  </a:cubicBezTo>
                  <a:cubicBezTo>
                    <a:pt x="132" y="420"/>
                    <a:pt x="1" y="619"/>
                    <a:pt x="143" y="765"/>
                  </a:cubicBezTo>
                  <a:lnTo>
                    <a:pt x="573" y="1194"/>
                  </a:lnTo>
                  <a:cubicBezTo>
                    <a:pt x="611" y="1233"/>
                    <a:pt x="662" y="1252"/>
                    <a:pt x="714" y="1252"/>
                  </a:cubicBezTo>
                  <a:cubicBezTo>
                    <a:pt x="765" y="1252"/>
                    <a:pt x="817" y="1233"/>
                    <a:pt x="858" y="1194"/>
                  </a:cubicBezTo>
                  <a:lnTo>
                    <a:pt x="1713" y="339"/>
                  </a:lnTo>
                  <a:cubicBezTo>
                    <a:pt x="1844" y="192"/>
                    <a:pt x="1714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0"/>
          <p:cNvSpPr/>
          <p:nvPr/>
        </p:nvSpPr>
        <p:spPr>
          <a:xfrm>
            <a:off x="2227650" y="1927450"/>
            <a:ext cx="6084600" cy="763800"/>
          </a:xfrm>
          <a:prstGeom prst="roundRect">
            <a:avLst>
              <a:gd name="adj" fmla="val 50000"/>
            </a:avLst>
          </a:prstGeom>
          <a:solidFill>
            <a:srgbClr val="44796B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0"/>
          <p:cNvSpPr/>
          <p:nvPr/>
        </p:nvSpPr>
        <p:spPr>
          <a:xfrm>
            <a:off x="4572001" y="3082880"/>
            <a:ext cx="173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4454820" y="241786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4454819" y="2417862"/>
            <a:ext cx="36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body" idx="1"/>
          </p:nvPr>
        </p:nvSpPr>
        <p:spPr>
          <a:xfrm>
            <a:off x="3123525" y="2765450"/>
            <a:ext cx="4830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s-419" sz="1100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Caja de productos para conejos y tutores</a:t>
            </a:r>
            <a:endParaRPr sz="1100">
              <a:solidFill>
                <a:srgbClr val="4479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3" name="Google Shape;353;p20"/>
          <p:cNvSpPr txBox="1">
            <a:spLocks noGrp="1"/>
          </p:cNvSpPr>
          <p:nvPr>
            <p:ph type="body" idx="1"/>
          </p:nvPr>
        </p:nvSpPr>
        <p:spPr>
          <a:xfrm>
            <a:off x="3123525" y="2079850"/>
            <a:ext cx="49782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-419" sz="1400" b="1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Ventas de Bunny Box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54" name="Google Shape;354;p20"/>
          <p:cNvGrpSpPr/>
          <p:nvPr/>
        </p:nvGrpSpPr>
        <p:grpSpPr>
          <a:xfrm>
            <a:off x="194885" y="270806"/>
            <a:ext cx="748712" cy="608691"/>
            <a:chOff x="6085968" y="1564338"/>
            <a:chExt cx="356004" cy="289412"/>
          </a:xfrm>
        </p:grpSpPr>
        <p:sp>
          <p:nvSpPr>
            <p:cNvPr id="355" name="Google Shape;355;p20"/>
            <p:cNvSpPr/>
            <p:nvPr/>
          </p:nvSpPr>
          <p:spPr>
            <a:xfrm>
              <a:off x="6091095" y="1586591"/>
              <a:ext cx="345645" cy="256345"/>
            </a:xfrm>
            <a:custGeom>
              <a:avLst/>
              <a:gdLst/>
              <a:ahLst/>
              <a:cxnLst/>
              <a:rect l="l" t="t" r="r" b="b"/>
              <a:pathLst>
                <a:path w="13280" h="9849" extrusionOk="0">
                  <a:moveTo>
                    <a:pt x="645" y="0"/>
                  </a:moveTo>
                  <a:cubicBezTo>
                    <a:pt x="289" y="0"/>
                    <a:pt x="4" y="289"/>
                    <a:pt x="4" y="644"/>
                  </a:cubicBezTo>
                  <a:lnTo>
                    <a:pt x="4" y="9208"/>
                  </a:lnTo>
                  <a:cubicBezTo>
                    <a:pt x="1" y="9560"/>
                    <a:pt x="289" y="9849"/>
                    <a:pt x="645" y="9849"/>
                  </a:cubicBezTo>
                  <a:lnTo>
                    <a:pt x="12636" y="9849"/>
                  </a:lnTo>
                  <a:cubicBezTo>
                    <a:pt x="12991" y="9849"/>
                    <a:pt x="13279" y="9564"/>
                    <a:pt x="13279" y="9208"/>
                  </a:cubicBezTo>
                  <a:lnTo>
                    <a:pt x="13279" y="644"/>
                  </a:lnTo>
                  <a:cubicBezTo>
                    <a:pt x="13279" y="289"/>
                    <a:pt x="12991" y="0"/>
                    <a:pt x="1263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6091199" y="1591953"/>
              <a:ext cx="345541" cy="33445"/>
            </a:xfrm>
            <a:custGeom>
              <a:avLst/>
              <a:gdLst/>
              <a:ahLst/>
              <a:cxnLst/>
              <a:rect l="l" t="t" r="r" b="b"/>
              <a:pathLst>
                <a:path w="13276" h="1285" extrusionOk="0">
                  <a:moveTo>
                    <a:pt x="641" y="0"/>
                  </a:moveTo>
                  <a:cubicBezTo>
                    <a:pt x="285" y="0"/>
                    <a:pt x="0" y="289"/>
                    <a:pt x="0" y="644"/>
                  </a:cubicBezTo>
                  <a:lnTo>
                    <a:pt x="0" y="1285"/>
                  </a:lnTo>
                  <a:lnTo>
                    <a:pt x="13275" y="1285"/>
                  </a:lnTo>
                  <a:lnTo>
                    <a:pt x="13275" y="644"/>
                  </a:lnTo>
                  <a:cubicBezTo>
                    <a:pt x="13275" y="289"/>
                    <a:pt x="12987" y="0"/>
                    <a:pt x="12632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6107857" y="1586591"/>
              <a:ext cx="55803" cy="27875"/>
            </a:xfrm>
            <a:custGeom>
              <a:avLst/>
              <a:gdLst/>
              <a:ahLst/>
              <a:cxnLst/>
              <a:rect l="l" t="t" r="r" b="b"/>
              <a:pathLst>
                <a:path w="2144" h="1071" extrusionOk="0">
                  <a:moveTo>
                    <a:pt x="1" y="0"/>
                  </a:moveTo>
                  <a:lnTo>
                    <a:pt x="1" y="215"/>
                  </a:lnTo>
                  <a:cubicBezTo>
                    <a:pt x="1" y="687"/>
                    <a:pt x="384" y="1070"/>
                    <a:pt x="859" y="1070"/>
                  </a:cubicBezTo>
                  <a:lnTo>
                    <a:pt x="1285" y="1070"/>
                  </a:lnTo>
                  <a:cubicBezTo>
                    <a:pt x="1760" y="1070"/>
                    <a:pt x="2143" y="687"/>
                    <a:pt x="2143" y="215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6364280" y="1586591"/>
              <a:ext cx="55699" cy="27875"/>
            </a:xfrm>
            <a:custGeom>
              <a:avLst/>
              <a:gdLst/>
              <a:ahLst/>
              <a:cxnLst/>
              <a:rect l="l" t="t" r="r" b="b"/>
              <a:pathLst>
                <a:path w="2140" h="1071" extrusionOk="0">
                  <a:moveTo>
                    <a:pt x="0" y="0"/>
                  </a:moveTo>
                  <a:lnTo>
                    <a:pt x="0" y="215"/>
                  </a:lnTo>
                  <a:cubicBezTo>
                    <a:pt x="0" y="687"/>
                    <a:pt x="384" y="1070"/>
                    <a:pt x="855" y="1070"/>
                  </a:cubicBezTo>
                  <a:lnTo>
                    <a:pt x="1285" y="1070"/>
                  </a:lnTo>
                  <a:cubicBezTo>
                    <a:pt x="1756" y="1070"/>
                    <a:pt x="2140" y="687"/>
                    <a:pt x="2140" y="215"/>
                  </a:cubicBezTo>
                  <a:lnTo>
                    <a:pt x="2140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6124619" y="1564338"/>
              <a:ext cx="22280" cy="33445"/>
            </a:xfrm>
            <a:custGeom>
              <a:avLst/>
              <a:gdLst/>
              <a:ahLst/>
              <a:cxnLst/>
              <a:rect l="l" t="t" r="r" b="b"/>
              <a:pathLst>
                <a:path w="856" h="1285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1" y="1285"/>
                  </a:lnTo>
                  <a:cubicBezTo>
                    <a:pt x="761" y="1285"/>
                    <a:pt x="856" y="1186"/>
                    <a:pt x="856" y="1070"/>
                  </a:cubicBezTo>
                  <a:lnTo>
                    <a:pt x="856" y="212"/>
                  </a:lnTo>
                  <a:cubicBezTo>
                    <a:pt x="856" y="95"/>
                    <a:pt x="761" y="0"/>
                    <a:pt x="64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6124619" y="1564338"/>
              <a:ext cx="22280" cy="16684"/>
            </a:xfrm>
            <a:custGeom>
              <a:avLst/>
              <a:gdLst/>
              <a:ahLst/>
              <a:cxnLst/>
              <a:rect l="l" t="t" r="r" b="b"/>
              <a:pathLst>
                <a:path w="856" h="641" extrusionOk="0">
                  <a:moveTo>
                    <a:pt x="647" y="0"/>
                  </a:moveTo>
                  <a:cubicBezTo>
                    <a:pt x="645" y="0"/>
                    <a:pt x="643" y="0"/>
                    <a:pt x="641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6" y="641"/>
                  </a:lnTo>
                  <a:lnTo>
                    <a:pt x="856" y="212"/>
                  </a:lnTo>
                  <a:cubicBezTo>
                    <a:pt x="856" y="97"/>
                    <a:pt x="764" y="0"/>
                    <a:pt x="64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6380937" y="1564338"/>
              <a:ext cx="22384" cy="33445"/>
            </a:xfrm>
            <a:custGeom>
              <a:avLst/>
              <a:gdLst/>
              <a:ahLst/>
              <a:cxnLst/>
              <a:rect l="l" t="t" r="r" b="b"/>
              <a:pathLst>
                <a:path w="860" h="1285" extrusionOk="0">
                  <a:moveTo>
                    <a:pt x="651" y="0"/>
                  </a:moveTo>
                  <a:cubicBezTo>
                    <a:pt x="649" y="0"/>
                    <a:pt x="647" y="0"/>
                    <a:pt x="645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5" y="1285"/>
                  </a:lnTo>
                  <a:cubicBezTo>
                    <a:pt x="761" y="1285"/>
                    <a:pt x="859" y="1186"/>
                    <a:pt x="859" y="1070"/>
                  </a:cubicBezTo>
                  <a:lnTo>
                    <a:pt x="859" y="212"/>
                  </a:lnTo>
                  <a:cubicBezTo>
                    <a:pt x="859" y="97"/>
                    <a:pt x="764" y="0"/>
                    <a:pt x="65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6380937" y="1564338"/>
              <a:ext cx="22384" cy="16684"/>
            </a:xfrm>
            <a:custGeom>
              <a:avLst/>
              <a:gdLst/>
              <a:ahLst/>
              <a:cxnLst/>
              <a:rect l="l" t="t" r="r" b="b"/>
              <a:pathLst>
                <a:path w="860" h="641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9" y="641"/>
                  </a:lnTo>
                  <a:lnTo>
                    <a:pt x="859" y="212"/>
                  </a:lnTo>
                  <a:cubicBezTo>
                    <a:pt x="859" y="95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6091199" y="1620010"/>
              <a:ext cx="345541" cy="16788"/>
            </a:xfrm>
            <a:custGeom>
              <a:avLst/>
              <a:gdLst/>
              <a:ahLst/>
              <a:cxnLst/>
              <a:rect l="l" t="t" r="r" b="b"/>
              <a:pathLst>
                <a:path w="13276" h="645" extrusionOk="0">
                  <a:moveTo>
                    <a:pt x="0" y="1"/>
                  </a:moveTo>
                  <a:lnTo>
                    <a:pt x="0" y="645"/>
                  </a:lnTo>
                  <a:lnTo>
                    <a:pt x="13275" y="645"/>
                  </a:lnTo>
                  <a:lnTo>
                    <a:pt x="13275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6085968" y="1564688"/>
              <a:ext cx="356004" cy="289061"/>
            </a:xfrm>
            <a:custGeom>
              <a:avLst/>
              <a:gdLst/>
              <a:ahLst/>
              <a:cxnLst/>
              <a:rect l="l" t="t" r="r" b="b"/>
              <a:pathLst>
                <a:path w="13678" h="11106" extrusionOk="0">
                  <a:moveTo>
                    <a:pt x="1695" y="401"/>
                  </a:moveTo>
                  <a:cubicBezTo>
                    <a:pt x="1696" y="401"/>
                    <a:pt x="1698" y="401"/>
                    <a:pt x="1700" y="402"/>
                  </a:cubicBezTo>
                  <a:lnTo>
                    <a:pt x="2126" y="402"/>
                  </a:lnTo>
                  <a:cubicBezTo>
                    <a:pt x="2133" y="402"/>
                    <a:pt x="2140" y="406"/>
                    <a:pt x="2140" y="413"/>
                  </a:cubicBezTo>
                  <a:lnTo>
                    <a:pt x="2140" y="1271"/>
                  </a:lnTo>
                  <a:cubicBezTo>
                    <a:pt x="2140" y="1278"/>
                    <a:pt x="2133" y="1285"/>
                    <a:pt x="2126" y="1285"/>
                  </a:cubicBezTo>
                  <a:lnTo>
                    <a:pt x="1697" y="1285"/>
                  </a:lnTo>
                  <a:cubicBezTo>
                    <a:pt x="1690" y="1285"/>
                    <a:pt x="1683" y="1278"/>
                    <a:pt x="1683" y="1271"/>
                  </a:cubicBezTo>
                  <a:lnTo>
                    <a:pt x="1683" y="413"/>
                  </a:lnTo>
                  <a:cubicBezTo>
                    <a:pt x="1683" y="407"/>
                    <a:pt x="1687" y="401"/>
                    <a:pt x="1695" y="401"/>
                  </a:cubicBezTo>
                  <a:close/>
                  <a:moveTo>
                    <a:pt x="11978" y="402"/>
                  </a:moveTo>
                  <a:cubicBezTo>
                    <a:pt x="11985" y="402"/>
                    <a:pt x="11992" y="406"/>
                    <a:pt x="11992" y="413"/>
                  </a:cubicBezTo>
                  <a:lnTo>
                    <a:pt x="11992" y="1271"/>
                  </a:lnTo>
                  <a:cubicBezTo>
                    <a:pt x="11992" y="1278"/>
                    <a:pt x="11985" y="1285"/>
                    <a:pt x="11978" y="1285"/>
                  </a:cubicBezTo>
                  <a:lnTo>
                    <a:pt x="11548" y="1285"/>
                  </a:lnTo>
                  <a:cubicBezTo>
                    <a:pt x="11541" y="1285"/>
                    <a:pt x="11534" y="1278"/>
                    <a:pt x="11534" y="1271"/>
                  </a:cubicBezTo>
                  <a:lnTo>
                    <a:pt x="11534" y="413"/>
                  </a:lnTo>
                  <a:cubicBezTo>
                    <a:pt x="11534" y="406"/>
                    <a:pt x="11541" y="402"/>
                    <a:pt x="11548" y="402"/>
                  </a:cubicBezTo>
                  <a:close/>
                  <a:moveTo>
                    <a:pt x="12833" y="1257"/>
                  </a:moveTo>
                  <a:cubicBezTo>
                    <a:pt x="13075" y="1257"/>
                    <a:pt x="13276" y="1454"/>
                    <a:pt x="13276" y="1700"/>
                  </a:cubicBezTo>
                  <a:lnTo>
                    <a:pt x="13276" y="10264"/>
                  </a:lnTo>
                  <a:cubicBezTo>
                    <a:pt x="13276" y="10507"/>
                    <a:pt x="13075" y="10704"/>
                    <a:pt x="12833" y="10704"/>
                  </a:cubicBezTo>
                  <a:lnTo>
                    <a:pt x="842" y="10704"/>
                  </a:lnTo>
                  <a:cubicBezTo>
                    <a:pt x="599" y="10704"/>
                    <a:pt x="402" y="10507"/>
                    <a:pt x="402" y="10264"/>
                  </a:cubicBezTo>
                  <a:lnTo>
                    <a:pt x="402" y="1700"/>
                  </a:lnTo>
                  <a:cubicBezTo>
                    <a:pt x="402" y="1454"/>
                    <a:pt x="599" y="1257"/>
                    <a:pt x="842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0"/>
                    <a:pt x="1468" y="1683"/>
                    <a:pt x="1700" y="1686"/>
                  </a:cubicBezTo>
                  <a:lnTo>
                    <a:pt x="2126" y="1686"/>
                  </a:lnTo>
                  <a:cubicBezTo>
                    <a:pt x="2355" y="1683"/>
                    <a:pt x="2541" y="1500"/>
                    <a:pt x="2541" y="1271"/>
                  </a:cubicBezTo>
                  <a:lnTo>
                    <a:pt x="2541" y="1257"/>
                  </a:lnTo>
                  <a:lnTo>
                    <a:pt x="11133" y="1257"/>
                  </a:lnTo>
                  <a:lnTo>
                    <a:pt x="11133" y="1271"/>
                  </a:lnTo>
                  <a:cubicBezTo>
                    <a:pt x="11133" y="1500"/>
                    <a:pt x="11320" y="1683"/>
                    <a:pt x="11548" y="1686"/>
                  </a:cubicBezTo>
                  <a:lnTo>
                    <a:pt x="11978" y="1686"/>
                  </a:lnTo>
                  <a:cubicBezTo>
                    <a:pt x="12206" y="1683"/>
                    <a:pt x="12389" y="1500"/>
                    <a:pt x="12389" y="1271"/>
                  </a:cubicBezTo>
                  <a:lnTo>
                    <a:pt x="12389" y="1257"/>
                  </a:lnTo>
                  <a:close/>
                  <a:moveTo>
                    <a:pt x="1700" y="1"/>
                  </a:moveTo>
                  <a:cubicBezTo>
                    <a:pt x="1471" y="1"/>
                    <a:pt x="1285" y="184"/>
                    <a:pt x="1285" y="413"/>
                  </a:cubicBezTo>
                  <a:lnTo>
                    <a:pt x="1285" y="856"/>
                  </a:lnTo>
                  <a:lnTo>
                    <a:pt x="842" y="856"/>
                  </a:lnTo>
                  <a:cubicBezTo>
                    <a:pt x="377" y="856"/>
                    <a:pt x="1" y="1232"/>
                    <a:pt x="1" y="1700"/>
                  </a:cubicBezTo>
                  <a:lnTo>
                    <a:pt x="1" y="10264"/>
                  </a:lnTo>
                  <a:cubicBezTo>
                    <a:pt x="1" y="10729"/>
                    <a:pt x="377" y="11105"/>
                    <a:pt x="845" y="11105"/>
                  </a:cubicBezTo>
                  <a:lnTo>
                    <a:pt x="12836" y="11105"/>
                  </a:lnTo>
                  <a:cubicBezTo>
                    <a:pt x="13301" y="11105"/>
                    <a:pt x="13674" y="10729"/>
                    <a:pt x="13677" y="10264"/>
                  </a:cubicBezTo>
                  <a:lnTo>
                    <a:pt x="13677" y="1700"/>
                  </a:lnTo>
                  <a:cubicBezTo>
                    <a:pt x="13674" y="1232"/>
                    <a:pt x="13297" y="856"/>
                    <a:pt x="12833" y="856"/>
                  </a:cubicBezTo>
                  <a:lnTo>
                    <a:pt x="12393" y="856"/>
                  </a:lnTo>
                  <a:lnTo>
                    <a:pt x="12393" y="413"/>
                  </a:lnTo>
                  <a:cubicBezTo>
                    <a:pt x="12389" y="184"/>
                    <a:pt x="12206" y="1"/>
                    <a:pt x="11978" y="1"/>
                  </a:cubicBezTo>
                  <a:lnTo>
                    <a:pt x="11548" y="1"/>
                  </a:lnTo>
                  <a:cubicBezTo>
                    <a:pt x="11320" y="1"/>
                    <a:pt x="11133" y="184"/>
                    <a:pt x="11133" y="413"/>
                  </a:cubicBezTo>
                  <a:lnTo>
                    <a:pt x="11133" y="856"/>
                  </a:lnTo>
                  <a:lnTo>
                    <a:pt x="2541" y="856"/>
                  </a:lnTo>
                  <a:lnTo>
                    <a:pt x="2541" y="413"/>
                  </a:lnTo>
                  <a:cubicBezTo>
                    <a:pt x="2541" y="184"/>
                    <a:pt x="2355" y="1"/>
                    <a:pt x="2126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6106243" y="1614779"/>
              <a:ext cx="314829" cy="10489"/>
            </a:xfrm>
            <a:custGeom>
              <a:avLst/>
              <a:gdLst/>
              <a:ahLst/>
              <a:cxnLst/>
              <a:rect l="l" t="t" r="r" b="b"/>
              <a:pathLst>
                <a:path w="12096" h="403" extrusionOk="0">
                  <a:moveTo>
                    <a:pt x="264" y="1"/>
                  </a:moveTo>
                  <a:cubicBezTo>
                    <a:pt x="0" y="1"/>
                    <a:pt x="0" y="403"/>
                    <a:pt x="264" y="403"/>
                  </a:cubicBezTo>
                  <a:cubicBezTo>
                    <a:pt x="268" y="403"/>
                    <a:pt x="273" y="402"/>
                    <a:pt x="277" y="402"/>
                  </a:cubicBezTo>
                  <a:lnTo>
                    <a:pt x="11839" y="402"/>
                  </a:lnTo>
                  <a:cubicBezTo>
                    <a:pt x="12096" y="392"/>
                    <a:pt x="12096" y="15"/>
                    <a:pt x="11839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6123525" y="1659390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6201009" y="1659390"/>
              <a:ext cx="47266" cy="10489"/>
            </a:xfrm>
            <a:custGeom>
              <a:avLst/>
              <a:gdLst/>
              <a:ahLst/>
              <a:cxnLst/>
              <a:rect l="l" t="t" r="r" b="b"/>
              <a:pathLst>
                <a:path w="1816" h="403" extrusionOk="0">
                  <a:moveTo>
                    <a:pt x="264" y="0"/>
                  </a:moveTo>
                  <a:cubicBezTo>
                    <a:pt x="1" y="0"/>
                    <a:pt x="1" y="402"/>
                    <a:pt x="264" y="402"/>
                  </a:cubicBezTo>
                  <a:cubicBezTo>
                    <a:pt x="269" y="402"/>
                    <a:pt x="273" y="402"/>
                    <a:pt x="278" y="402"/>
                  </a:cubicBezTo>
                  <a:lnTo>
                    <a:pt x="1562" y="402"/>
                  </a:lnTo>
                  <a:cubicBezTo>
                    <a:pt x="1815" y="388"/>
                    <a:pt x="1815" y="11"/>
                    <a:pt x="1562" y="1"/>
                  </a:cubicBezTo>
                  <a:lnTo>
                    <a:pt x="278" y="1"/>
                  </a:lnTo>
                  <a:cubicBezTo>
                    <a:pt x="273" y="0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6357070" y="1659390"/>
              <a:ext cx="46069" cy="10489"/>
            </a:xfrm>
            <a:custGeom>
              <a:avLst/>
              <a:gdLst/>
              <a:ahLst/>
              <a:cxnLst/>
              <a:rect l="l" t="t" r="r" b="b"/>
              <a:pathLst>
                <a:path w="1770" h="403" extrusionOk="0">
                  <a:moveTo>
                    <a:pt x="1574" y="0"/>
                  </a:moveTo>
                  <a:cubicBezTo>
                    <a:pt x="1570" y="0"/>
                    <a:pt x="1566" y="0"/>
                    <a:pt x="1562" y="1"/>
                  </a:cubicBezTo>
                  <a:lnTo>
                    <a:pt x="277" y="1"/>
                  </a:lnTo>
                  <a:cubicBezTo>
                    <a:pt x="273" y="0"/>
                    <a:pt x="268" y="0"/>
                    <a:pt x="264" y="0"/>
                  </a:cubicBezTo>
                  <a:cubicBezTo>
                    <a:pt x="0" y="0"/>
                    <a:pt x="0" y="402"/>
                    <a:pt x="264" y="402"/>
                  </a:cubicBezTo>
                  <a:cubicBezTo>
                    <a:pt x="268" y="402"/>
                    <a:pt x="273" y="402"/>
                    <a:pt x="277" y="402"/>
                  </a:cubicBezTo>
                  <a:lnTo>
                    <a:pt x="1562" y="402"/>
                  </a:lnTo>
                  <a:cubicBezTo>
                    <a:pt x="1564" y="402"/>
                    <a:pt x="1566" y="402"/>
                    <a:pt x="1568" y="402"/>
                  </a:cubicBezTo>
                  <a:cubicBezTo>
                    <a:pt x="1678" y="402"/>
                    <a:pt x="1769" y="312"/>
                    <a:pt x="1769" y="201"/>
                  </a:cubicBezTo>
                  <a:cubicBezTo>
                    <a:pt x="1769" y="89"/>
                    <a:pt x="1681" y="0"/>
                    <a:pt x="157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6123525" y="1704001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0"/>
                  </a:moveTo>
                  <a:cubicBezTo>
                    <a:pt x="0" y="11"/>
                    <a:pt x="0" y="387"/>
                    <a:pt x="257" y="401"/>
                  </a:cubicBezTo>
                  <a:lnTo>
                    <a:pt x="1541" y="401"/>
                  </a:lnTo>
                  <a:cubicBezTo>
                    <a:pt x="1795" y="387"/>
                    <a:pt x="1795" y="11"/>
                    <a:pt x="1541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6279014" y="1703975"/>
              <a:ext cx="46095" cy="10489"/>
            </a:xfrm>
            <a:custGeom>
              <a:avLst/>
              <a:gdLst/>
              <a:ahLst/>
              <a:cxnLst/>
              <a:rect l="l" t="t" r="r" b="b"/>
              <a:pathLst>
                <a:path w="1771" h="403" extrusionOk="0">
                  <a:moveTo>
                    <a:pt x="1575" y="1"/>
                  </a:moveTo>
                  <a:cubicBezTo>
                    <a:pt x="1571" y="1"/>
                    <a:pt x="1567" y="1"/>
                    <a:pt x="1563" y="1"/>
                  </a:cubicBezTo>
                  <a:lnTo>
                    <a:pt x="279" y="1"/>
                  </a:lnTo>
                  <a:cubicBezTo>
                    <a:pt x="274" y="1"/>
                    <a:pt x="270" y="1"/>
                    <a:pt x="265" y="1"/>
                  </a:cubicBezTo>
                  <a:cubicBezTo>
                    <a:pt x="1" y="1"/>
                    <a:pt x="2" y="402"/>
                    <a:pt x="268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2"/>
                  </a:cubicBezTo>
                  <a:cubicBezTo>
                    <a:pt x="1770" y="90"/>
                    <a:pt x="1682" y="1"/>
                    <a:pt x="1575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6123525" y="1748586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6200983" y="1748586"/>
              <a:ext cx="47292" cy="10463"/>
            </a:xfrm>
            <a:custGeom>
              <a:avLst/>
              <a:gdLst/>
              <a:ahLst/>
              <a:cxnLst/>
              <a:rect l="l" t="t" r="r" b="b"/>
              <a:pathLst>
                <a:path w="1817" h="402" extrusionOk="0">
                  <a:moveTo>
                    <a:pt x="265" y="0"/>
                  </a:moveTo>
                  <a:cubicBezTo>
                    <a:pt x="1" y="0"/>
                    <a:pt x="2" y="402"/>
                    <a:pt x="269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816" y="388"/>
                    <a:pt x="1816" y="11"/>
                    <a:pt x="1563" y="1"/>
                  </a:cubicBezTo>
                  <a:lnTo>
                    <a:pt x="279" y="1"/>
                  </a:lnTo>
                  <a:cubicBezTo>
                    <a:pt x="274" y="0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6357044" y="1748586"/>
              <a:ext cx="46095" cy="10463"/>
            </a:xfrm>
            <a:custGeom>
              <a:avLst/>
              <a:gdLst/>
              <a:ahLst/>
              <a:cxnLst/>
              <a:rect l="l" t="t" r="r" b="b"/>
              <a:pathLst>
                <a:path w="1771" h="402" extrusionOk="0">
                  <a:moveTo>
                    <a:pt x="1575" y="0"/>
                  </a:moveTo>
                  <a:cubicBezTo>
                    <a:pt x="1571" y="0"/>
                    <a:pt x="1567" y="0"/>
                    <a:pt x="1563" y="1"/>
                  </a:cubicBezTo>
                  <a:lnTo>
                    <a:pt x="278" y="1"/>
                  </a:lnTo>
                  <a:cubicBezTo>
                    <a:pt x="274" y="0"/>
                    <a:pt x="269" y="0"/>
                    <a:pt x="265" y="0"/>
                  </a:cubicBezTo>
                  <a:cubicBezTo>
                    <a:pt x="0" y="0"/>
                    <a:pt x="1" y="402"/>
                    <a:pt x="268" y="402"/>
                  </a:cubicBezTo>
                  <a:cubicBezTo>
                    <a:pt x="272" y="402"/>
                    <a:pt x="275" y="402"/>
                    <a:pt x="278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1"/>
                  </a:cubicBezTo>
                  <a:cubicBezTo>
                    <a:pt x="1770" y="89"/>
                    <a:pt x="1682" y="0"/>
                    <a:pt x="157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6201009" y="1793171"/>
              <a:ext cx="47266" cy="10411"/>
            </a:xfrm>
            <a:custGeom>
              <a:avLst/>
              <a:gdLst/>
              <a:ahLst/>
              <a:cxnLst/>
              <a:rect l="l" t="t" r="r" b="b"/>
              <a:pathLst>
                <a:path w="1816" h="400" extrusionOk="0">
                  <a:moveTo>
                    <a:pt x="264" y="1"/>
                  </a:move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815" y="388"/>
                    <a:pt x="1815" y="12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627904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635707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ubicBezTo>
                    <a:pt x="0" y="1"/>
                    <a:pt x="0" y="399"/>
                    <a:pt x="264" y="399"/>
                  </a:cubicBezTo>
                  <a:cubicBezTo>
                    <a:pt x="268" y="399"/>
                    <a:pt x="273" y="399"/>
                    <a:pt x="277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6200749" y="1692939"/>
              <a:ext cx="47995" cy="32638"/>
            </a:xfrm>
            <a:custGeom>
              <a:avLst/>
              <a:gdLst/>
              <a:ahLst/>
              <a:cxnLst/>
              <a:rect l="l" t="t" r="r" b="b"/>
              <a:pathLst>
                <a:path w="1844" h="1254" extrusionOk="0">
                  <a:moveTo>
                    <a:pt x="1564" y="0"/>
                  </a:moveTo>
                  <a:cubicBezTo>
                    <a:pt x="1520" y="0"/>
                    <a:pt x="1474" y="17"/>
                    <a:pt x="1431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89" y="420"/>
                  </a:cubicBezTo>
                  <a:cubicBezTo>
                    <a:pt x="133" y="420"/>
                    <a:pt x="0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6" y="1254"/>
                    <a:pt x="817" y="1234"/>
                    <a:pt x="858" y="1196"/>
                  </a:cubicBezTo>
                  <a:lnTo>
                    <a:pt x="1713" y="337"/>
                  </a:lnTo>
                  <a:cubicBezTo>
                    <a:pt x="1844" y="193"/>
                    <a:pt x="1715" y="0"/>
                    <a:pt x="15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6356784" y="1692939"/>
              <a:ext cx="48021" cy="32638"/>
            </a:xfrm>
            <a:custGeom>
              <a:avLst/>
              <a:gdLst/>
              <a:ahLst/>
              <a:cxnLst/>
              <a:rect l="l" t="t" r="r" b="b"/>
              <a:pathLst>
                <a:path w="1845" h="1254" extrusionOk="0">
                  <a:moveTo>
                    <a:pt x="1563" y="0"/>
                  </a:moveTo>
                  <a:cubicBezTo>
                    <a:pt x="1518" y="0"/>
                    <a:pt x="1471" y="17"/>
                    <a:pt x="1428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90" y="420"/>
                  </a:cubicBezTo>
                  <a:cubicBezTo>
                    <a:pt x="134" y="420"/>
                    <a:pt x="1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5" y="1254"/>
                    <a:pt x="816" y="1234"/>
                    <a:pt x="855" y="1196"/>
                  </a:cubicBezTo>
                  <a:lnTo>
                    <a:pt x="1713" y="337"/>
                  </a:lnTo>
                  <a:cubicBezTo>
                    <a:pt x="1844" y="193"/>
                    <a:pt x="1716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6278780" y="1737472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1" y="1"/>
                  </a:moveTo>
                  <a:cubicBezTo>
                    <a:pt x="1517" y="1"/>
                    <a:pt x="1470" y="17"/>
                    <a:pt x="1428" y="55"/>
                  </a:cubicBezTo>
                  <a:lnTo>
                    <a:pt x="1431" y="58"/>
                  </a:lnTo>
                  <a:lnTo>
                    <a:pt x="713" y="772"/>
                  </a:lnTo>
                  <a:lnTo>
                    <a:pt x="428" y="484"/>
                  </a:lnTo>
                  <a:cubicBezTo>
                    <a:pt x="384" y="440"/>
                    <a:pt x="335" y="421"/>
                    <a:pt x="288" y="421"/>
                  </a:cubicBezTo>
                  <a:cubicBezTo>
                    <a:pt x="133" y="421"/>
                    <a:pt x="0" y="623"/>
                    <a:pt x="143" y="769"/>
                  </a:cubicBezTo>
                  <a:lnTo>
                    <a:pt x="573" y="1195"/>
                  </a:lnTo>
                  <a:cubicBezTo>
                    <a:pt x="611" y="1233"/>
                    <a:pt x="662" y="1253"/>
                    <a:pt x="713" y="1253"/>
                  </a:cubicBezTo>
                  <a:cubicBezTo>
                    <a:pt x="764" y="1253"/>
                    <a:pt x="815" y="1233"/>
                    <a:pt x="854" y="1195"/>
                  </a:cubicBezTo>
                  <a:lnTo>
                    <a:pt x="1713" y="340"/>
                  </a:lnTo>
                  <a:cubicBezTo>
                    <a:pt x="1844" y="192"/>
                    <a:pt x="1714" y="1"/>
                    <a:pt x="156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6122745" y="1782110"/>
              <a:ext cx="47969" cy="32665"/>
            </a:xfrm>
            <a:custGeom>
              <a:avLst/>
              <a:gdLst/>
              <a:ahLst/>
              <a:cxnLst/>
              <a:rect l="l" t="t" r="r" b="b"/>
              <a:pathLst>
                <a:path w="1843" h="1255" extrusionOk="0">
                  <a:moveTo>
                    <a:pt x="1563" y="1"/>
                  </a:moveTo>
                  <a:cubicBezTo>
                    <a:pt x="1518" y="1"/>
                    <a:pt x="1470" y="17"/>
                    <a:pt x="1427" y="57"/>
                  </a:cubicBezTo>
                  <a:lnTo>
                    <a:pt x="1431" y="57"/>
                  </a:lnTo>
                  <a:lnTo>
                    <a:pt x="713" y="771"/>
                  </a:lnTo>
                  <a:lnTo>
                    <a:pt x="428" y="486"/>
                  </a:lnTo>
                  <a:cubicBezTo>
                    <a:pt x="383" y="441"/>
                    <a:pt x="334" y="423"/>
                    <a:pt x="286" y="423"/>
                  </a:cubicBezTo>
                  <a:cubicBezTo>
                    <a:pt x="132" y="423"/>
                    <a:pt x="0" y="622"/>
                    <a:pt x="143" y="767"/>
                  </a:cubicBezTo>
                  <a:lnTo>
                    <a:pt x="572" y="1197"/>
                  </a:lnTo>
                  <a:cubicBezTo>
                    <a:pt x="611" y="1235"/>
                    <a:pt x="662" y="1255"/>
                    <a:pt x="713" y="1255"/>
                  </a:cubicBezTo>
                  <a:cubicBezTo>
                    <a:pt x="764" y="1255"/>
                    <a:pt x="815" y="1235"/>
                    <a:pt x="854" y="1197"/>
                  </a:cubicBezTo>
                  <a:lnTo>
                    <a:pt x="1712" y="338"/>
                  </a:lnTo>
                  <a:cubicBezTo>
                    <a:pt x="1843" y="191"/>
                    <a:pt x="1715" y="1"/>
                    <a:pt x="1563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6278780" y="1648380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3" y="0"/>
                  </a:moveTo>
                  <a:cubicBezTo>
                    <a:pt x="1519" y="0"/>
                    <a:pt x="1473" y="16"/>
                    <a:pt x="1431" y="54"/>
                  </a:cubicBezTo>
                  <a:lnTo>
                    <a:pt x="713" y="768"/>
                  </a:lnTo>
                  <a:lnTo>
                    <a:pt x="428" y="483"/>
                  </a:lnTo>
                  <a:cubicBezTo>
                    <a:pt x="384" y="439"/>
                    <a:pt x="334" y="420"/>
                    <a:pt x="287" y="420"/>
                  </a:cubicBezTo>
                  <a:cubicBezTo>
                    <a:pt x="132" y="420"/>
                    <a:pt x="1" y="619"/>
                    <a:pt x="143" y="765"/>
                  </a:cubicBezTo>
                  <a:lnTo>
                    <a:pt x="573" y="1194"/>
                  </a:lnTo>
                  <a:cubicBezTo>
                    <a:pt x="611" y="1233"/>
                    <a:pt x="662" y="1252"/>
                    <a:pt x="714" y="1252"/>
                  </a:cubicBezTo>
                  <a:cubicBezTo>
                    <a:pt x="765" y="1252"/>
                    <a:pt x="817" y="1233"/>
                    <a:pt x="858" y="1194"/>
                  </a:cubicBezTo>
                  <a:lnTo>
                    <a:pt x="1713" y="339"/>
                  </a:lnTo>
                  <a:cubicBezTo>
                    <a:pt x="1844" y="192"/>
                    <a:pt x="1714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2" name="Google Shape;38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150" y="1355250"/>
            <a:ext cx="2564649" cy="256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3180" y="3273638"/>
            <a:ext cx="1773619" cy="177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9097" y="3273633"/>
            <a:ext cx="1736605" cy="177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4208" y="3273634"/>
            <a:ext cx="1720985" cy="177198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0"/>
          <p:cNvSpPr txBox="1"/>
          <p:nvPr/>
        </p:nvSpPr>
        <p:spPr>
          <a:xfrm>
            <a:off x="1386018" y="402500"/>
            <a:ext cx="2994600" cy="450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1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Mayo</a:t>
            </a: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1"/>
          <p:cNvSpPr/>
          <p:nvPr/>
        </p:nvSpPr>
        <p:spPr>
          <a:xfrm>
            <a:off x="2227650" y="1840575"/>
            <a:ext cx="6549300" cy="763800"/>
          </a:xfrm>
          <a:prstGeom prst="roundRect">
            <a:avLst>
              <a:gd name="adj" fmla="val 50000"/>
            </a:avLst>
          </a:prstGeom>
          <a:solidFill>
            <a:srgbClr val="44796B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1"/>
          <p:cNvSpPr/>
          <p:nvPr/>
        </p:nvSpPr>
        <p:spPr>
          <a:xfrm>
            <a:off x="4572001" y="2821380"/>
            <a:ext cx="173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4" name="Google Shape;394;p21"/>
          <p:cNvSpPr/>
          <p:nvPr/>
        </p:nvSpPr>
        <p:spPr>
          <a:xfrm>
            <a:off x="4454820" y="241786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5" name="Google Shape;395;p21"/>
          <p:cNvSpPr/>
          <p:nvPr/>
        </p:nvSpPr>
        <p:spPr>
          <a:xfrm>
            <a:off x="4454819" y="2156362"/>
            <a:ext cx="36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6" name="Google Shape;396;p21"/>
          <p:cNvSpPr txBox="1">
            <a:spLocks noGrp="1"/>
          </p:cNvSpPr>
          <p:nvPr>
            <p:ph type="body" idx="1"/>
          </p:nvPr>
        </p:nvSpPr>
        <p:spPr>
          <a:xfrm>
            <a:off x="2836425" y="2678575"/>
            <a:ext cx="58416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s-419" sz="1100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Fondos que ayudaron a financiar las consultas veterinarias, alimento y exámenes </a:t>
            </a:r>
            <a:endParaRPr sz="1100">
              <a:solidFill>
                <a:srgbClr val="4479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7" name="Google Shape;397;p21"/>
          <p:cNvSpPr txBox="1">
            <a:spLocks noGrp="1"/>
          </p:cNvSpPr>
          <p:nvPr>
            <p:ph type="body" idx="1"/>
          </p:nvPr>
        </p:nvSpPr>
        <p:spPr>
          <a:xfrm>
            <a:off x="2760725" y="1840575"/>
            <a:ext cx="61290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-419" sz="1400" b="1">
                <a:solidFill>
                  <a:srgbClr val="44796B"/>
                </a:solidFill>
                <a:latin typeface="Comfortaa"/>
                <a:ea typeface="Comfortaa"/>
                <a:cs typeface="Comfortaa"/>
                <a:sym typeface="Comfortaa"/>
              </a:rPr>
              <a:t>Fundación Bunny Lovers nos adjudicamos Fondo concursable de la SUBDERE, programa PTRAC en línea de rescate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98" name="Google Shape;398;p21"/>
          <p:cNvGrpSpPr/>
          <p:nvPr/>
        </p:nvGrpSpPr>
        <p:grpSpPr>
          <a:xfrm>
            <a:off x="194885" y="270806"/>
            <a:ext cx="748712" cy="608691"/>
            <a:chOff x="6085968" y="1564338"/>
            <a:chExt cx="356004" cy="289412"/>
          </a:xfrm>
        </p:grpSpPr>
        <p:sp>
          <p:nvSpPr>
            <p:cNvPr id="399" name="Google Shape;399;p21"/>
            <p:cNvSpPr/>
            <p:nvPr/>
          </p:nvSpPr>
          <p:spPr>
            <a:xfrm>
              <a:off x="6091095" y="1586591"/>
              <a:ext cx="345645" cy="256345"/>
            </a:xfrm>
            <a:custGeom>
              <a:avLst/>
              <a:gdLst/>
              <a:ahLst/>
              <a:cxnLst/>
              <a:rect l="l" t="t" r="r" b="b"/>
              <a:pathLst>
                <a:path w="13280" h="9849" extrusionOk="0">
                  <a:moveTo>
                    <a:pt x="645" y="0"/>
                  </a:moveTo>
                  <a:cubicBezTo>
                    <a:pt x="289" y="0"/>
                    <a:pt x="4" y="289"/>
                    <a:pt x="4" y="644"/>
                  </a:cubicBezTo>
                  <a:lnTo>
                    <a:pt x="4" y="9208"/>
                  </a:lnTo>
                  <a:cubicBezTo>
                    <a:pt x="1" y="9560"/>
                    <a:pt x="289" y="9849"/>
                    <a:pt x="645" y="9849"/>
                  </a:cubicBezTo>
                  <a:lnTo>
                    <a:pt x="12636" y="9849"/>
                  </a:lnTo>
                  <a:cubicBezTo>
                    <a:pt x="12991" y="9849"/>
                    <a:pt x="13279" y="9564"/>
                    <a:pt x="13279" y="9208"/>
                  </a:cubicBezTo>
                  <a:lnTo>
                    <a:pt x="13279" y="644"/>
                  </a:lnTo>
                  <a:cubicBezTo>
                    <a:pt x="13279" y="289"/>
                    <a:pt x="12991" y="0"/>
                    <a:pt x="1263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6091199" y="1591953"/>
              <a:ext cx="345541" cy="33445"/>
            </a:xfrm>
            <a:custGeom>
              <a:avLst/>
              <a:gdLst/>
              <a:ahLst/>
              <a:cxnLst/>
              <a:rect l="l" t="t" r="r" b="b"/>
              <a:pathLst>
                <a:path w="13276" h="1285" extrusionOk="0">
                  <a:moveTo>
                    <a:pt x="641" y="0"/>
                  </a:moveTo>
                  <a:cubicBezTo>
                    <a:pt x="285" y="0"/>
                    <a:pt x="0" y="289"/>
                    <a:pt x="0" y="644"/>
                  </a:cubicBezTo>
                  <a:lnTo>
                    <a:pt x="0" y="1285"/>
                  </a:lnTo>
                  <a:lnTo>
                    <a:pt x="13275" y="1285"/>
                  </a:lnTo>
                  <a:lnTo>
                    <a:pt x="13275" y="644"/>
                  </a:lnTo>
                  <a:cubicBezTo>
                    <a:pt x="13275" y="289"/>
                    <a:pt x="12987" y="0"/>
                    <a:pt x="12632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6107857" y="1586591"/>
              <a:ext cx="55803" cy="27875"/>
            </a:xfrm>
            <a:custGeom>
              <a:avLst/>
              <a:gdLst/>
              <a:ahLst/>
              <a:cxnLst/>
              <a:rect l="l" t="t" r="r" b="b"/>
              <a:pathLst>
                <a:path w="2144" h="1071" extrusionOk="0">
                  <a:moveTo>
                    <a:pt x="1" y="0"/>
                  </a:moveTo>
                  <a:lnTo>
                    <a:pt x="1" y="215"/>
                  </a:lnTo>
                  <a:cubicBezTo>
                    <a:pt x="1" y="687"/>
                    <a:pt x="384" y="1070"/>
                    <a:pt x="859" y="1070"/>
                  </a:cubicBezTo>
                  <a:lnTo>
                    <a:pt x="1285" y="1070"/>
                  </a:lnTo>
                  <a:cubicBezTo>
                    <a:pt x="1760" y="1070"/>
                    <a:pt x="2143" y="687"/>
                    <a:pt x="2143" y="215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6364280" y="1586591"/>
              <a:ext cx="55699" cy="27875"/>
            </a:xfrm>
            <a:custGeom>
              <a:avLst/>
              <a:gdLst/>
              <a:ahLst/>
              <a:cxnLst/>
              <a:rect l="l" t="t" r="r" b="b"/>
              <a:pathLst>
                <a:path w="2140" h="1071" extrusionOk="0">
                  <a:moveTo>
                    <a:pt x="0" y="0"/>
                  </a:moveTo>
                  <a:lnTo>
                    <a:pt x="0" y="215"/>
                  </a:lnTo>
                  <a:cubicBezTo>
                    <a:pt x="0" y="687"/>
                    <a:pt x="384" y="1070"/>
                    <a:pt x="855" y="1070"/>
                  </a:cubicBezTo>
                  <a:lnTo>
                    <a:pt x="1285" y="1070"/>
                  </a:lnTo>
                  <a:cubicBezTo>
                    <a:pt x="1756" y="1070"/>
                    <a:pt x="2140" y="687"/>
                    <a:pt x="2140" y="215"/>
                  </a:cubicBezTo>
                  <a:lnTo>
                    <a:pt x="2140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6124619" y="1564338"/>
              <a:ext cx="22280" cy="33445"/>
            </a:xfrm>
            <a:custGeom>
              <a:avLst/>
              <a:gdLst/>
              <a:ahLst/>
              <a:cxnLst/>
              <a:rect l="l" t="t" r="r" b="b"/>
              <a:pathLst>
                <a:path w="856" h="1285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1" y="1285"/>
                  </a:lnTo>
                  <a:cubicBezTo>
                    <a:pt x="761" y="1285"/>
                    <a:pt x="856" y="1186"/>
                    <a:pt x="856" y="1070"/>
                  </a:cubicBezTo>
                  <a:lnTo>
                    <a:pt x="856" y="212"/>
                  </a:lnTo>
                  <a:cubicBezTo>
                    <a:pt x="856" y="95"/>
                    <a:pt x="761" y="0"/>
                    <a:pt x="64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6124619" y="1564338"/>
              <a:ext cx="22280" cy="16684"/>
            </a:xfrm>
            <a:custGeom>
              <a:avLst/>
              <a:gdLst/>
              <a:ahLst/>
              <a:cxnLst/>
              <a:rect l="l" t="t" r="r" b="b"/>
              <a:pathLst>
                <a:path w="856" h="641" extrusionOk="0">
                  <a:moveTo>
                    <a:pt x="647" y="0"/>
                  </a:moveTo>
                  <a:cubicBezTo>
                    <a:pt x="645" y="0"/>
                    <a:pt x="643" y="0"/>
                    <a:pt x="641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6" y="641"/>
                  </a:lnTo>
                  <a:lnTo>
                    <a:pt x="856" y="212"/>
                  </a:lnTo>
                  <a:cubicBezTo>
                    <a:pt x="856" y="97"/>
                    <a:pt x="764" y="0"/>
                    <a:pt x="647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6380937" y="1564338"/>
              <a:ext cx="22384" cy="33445"/>
            </a:xfrm>
            <a:custGeom>
              <a:avLst/>
              <a:gdLst/>
              <a:ahLst/>
              <a:cxnLst/>
              <a:rect l="l" t="t" r="r" b="b"/>
              <a:pathLst>
                <a:path w="860" h="1285" extrusionOk="0">
                  <a:moveTo>
                    <a:pt x="651" y="0"/>
                  </a:moveTo>
                  <a:cubicBezTo>
                    <a:pt x="649" y="0"/>
                    <a:pt x="647" y="0"/>
                    <a:pt x="645" y="0"/>
                  </a:cubicBezTo>
                  <a:lnTo>
                    <a:pt x="215" y="0"/>
                  </a:lnTo>
                  <a:cubicBezTo>
                    <a:pt x="96" y="0"/>
                    <a:pt x="1" y="95"/>
                    <a:pt x="1" y="212"/>
                  </a:cubicBezTo>
                  <a:lnTo>
                    <a:pt x="1" y="1070"/>
                  </a:lnTo>
                  <a:cubicBezTo>
                    <a:pt x="1" y="1186"/>
                    <a:pt x="96" y="1285"/>
                    <a:pt x="215" y="1285"/>
                  </a:cubicBezTo>
                  <a:lnTo>
                    <a:pt x="645" y="1285"/>
                  </a:lnTo>
                  <a:cubicBezTo>
                    <a:pt x="761" y="1285"/>
                    <a:pt x="859" y="1186"/>
                    <a:pt x="859" y="1070"/>
                  </a:cubicBezTo>
                  <a:lnTo>
                    <a:pt x="859" y="212"/>
                  </a:lnTo>
                  <a:cubicBezTo>
                    <a:pt x="859" y="97"/>
                    <a:pt x="764" y="0"/>
                    <a:pt x="651" y="0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6380937" y="1564338"/>
              <a:ext cx="22384" cy="16684"/>
            </a:xfrm>
            <a:custGeom>
              <a:avLst/>
              <a:gdLst/>
              <a:ahLst/>
              <a:cxnLst/>
              <a:rect l="l" t="t" r="r" b="b"/>
              <a:pathLst>
                <a:path w="860" h="641" extrusionOk="0">
                  <a:moveTo>
                    <a:pt x="215" y="0"/>
                  </a:moveTo>
                  <a:cubicBezTo>
                    <a:pt x="96" y="0"/>
                    <a:pt x="1" y="95"/>
                    <a:pt x="1" y="212"/>
                  </a:cubicBezTo>
                  <a:lnTo>
                    <a:pt x="1" y="641"/>
                  </a:lnTo>
                  <a:lnTo>
                    <a:pt x="859" y="641"/>
                  </a:lnTo>
                  <a:lnTo>
                    <a:pt x="859" y="212"/>
                  </a:lnTo>
                  <a:cubicBezTo>
                    <a:pt x="859" y="95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6091199" y="1620010"/>
              <a:ext cx="345541" cy="16788"/>
            </a:xfrm>
            <a:custGeom>
              <a:avLst/>
              <a:gdLst/>
              <a:ahLst/>
              <a:cxnLst/>
              <a:rect l="l" t="t" r="r" b="b"/>
              <a:pathLst>
                <a:path w="13276" h="645" extrusionOk="0">
                  <a:moveTo>
                    <a:pt x="0" y="1"/>
                  </a:moveTo>
                  <a:lnTo>
                    <a:pt x="0" y="645"/>
                  </a:lnTo>
                  <a:lnTo>
                    <a:pt x="13275" y="645"/>
                  </a:lnTo>
                  <a:lnTo>
                    <a:pt x="13275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6085968" y="1564688"/>
              <a:ext cx="356004" cy="289061"/>
            </a:xfrm>
            <a:custGeom>
              <a:avLst/>
              <a:gdLst/>
              <a:ahLst/>
              <a:cxnLst/>
              <a:rect l="l" t="t" r="r" b="b"/>
              <a:pathLst>
                <a:path w="13678" h="11106" extrusionOk="0">
                  <a:moveTo>
                    <a:pt x="1695" y="401"/>
                  </a:moveTo>
                  <a:cubicBezTo>
                    <a:pt x="1696" y="401"/>
                    <a:pt x="1698" y="401"/>
                    <a:pt x="1700" y="402"/>
                  </a:cubicBezTo>
                  <a:lnTo>
                    <a:pt x="2126" y="402"/>
                  </a:lnTo>
                  <a:cubicBezTo>
                    <a:pt x="2133" y="402"/>
                    <a:pt x="2140" y="406"/>
                    <a:pt x="2140" y="413"/>
                  </a:cubicBezTo>
                  <a:lnTo>
                    <a:pt x="2140" y="1271"/>
                  </a:lnTo>
                  <a:cubicBezTo>
                    <a:pt x="2140" y="1278"/>
                    <a:pt x="2133" y="1285"/>
                    <a:pt x="2126" y="1285"/>
                  </a:cubicBezTo>
                  <a:lnTo>
                    <a:pt x="1697" y="1285"/>
                  </a:lnTo>
                  <a:cubicBezTo>
                    <a:pt x="1690" y="1285"/>
                    <a:pt x="1683" y="1278"/>
                    <a:pt x="1683" y="1271"/>
                  </a:cubicBezTo>
                  <a:lnTo>
                    <a:pt x="1683" y="413"/>
                  </a:lnTo>
                  <a:cubicBezTo>
                    <a:pt x="1683" y="407"/>
                    <a:pt x="1687" y="401"/>
                    <a:pt x="1695" y="401"/>
                  </a:cubicBezTo>
                  <a:close/>
                  <a:moveTo>
                    <a:pt x="11978" y="402"/>
                  </a:moveTo>
                  <a:cubicBezTo>
                    <a:pt x="11985" y="402"/>
                    <a:pt x="11992" y="406"/>
                    <a:pt x="11992" y="413"/>
                  </a:cubicBezTo>
                  <a:lnTo>
                    <a:pt x="11992" y="1271"/>
                  </a:lnTo>
                  <a:cubicBezTo>
                    <a:pt x="11992" y="1278"/>
                    <a:pt x="11985" y="1285"/>
                    <a:pt x="11978" y="1285"/>
                  </a:cubicBezTo>
                  <a:lnTo>
                    <a:pt x="11548" y="1285"/>
                  </a:lnTo>
                  <a:cubicBezTo>
                    <a:pt x="11541" y="1285"/>
                    <a:pt x="11534" y="1278"/>
                    <a:pt x="11534" y="1271"/>
                  </a:cubicBezTo>
                  <a:lnTo>
                    <a:pt x="11534" y="413"/>
                  </a:lnTo>
                  <a:cubicBezTo>
                    <a:pt x="11534" y="406"/>
                    <a:pt x="11541" y="402"/>
                    <a:pt x="11548" y="402"/>
                  </a:cubicBezTo>
                  <a:close/>
                  <a:moveTo>
                    <a:pt x="12833" y="1257"/>
                  </a:moveTo>
                  <a:cubicBezTo>
                    <a:pt x="13075" y="1257"/>
                    <a:pt x="13276" y="1454"/>
                    <a:pt x="13276" y="1700"/>
                  </a:cubicBezTo>
                  <a:lnTo>
                    <a:pt x="13276" y="10264"/>
                  </a:lnTo>
                  <a:cubicBezTo>
                    <a:pt x="13276" y="10507"/>
                    <a:pt x="13075" y="10704"/>
                    <a:pt x="12833" y="10704"/>
                  </a:cubicBezTo>
                  <a:lnTo>
                    <a:pt x="842" y="10704"/>
                  </a:lnTo>
                  <a:cubicBezTo>
                    <a:pt x="599" y="10704"/>
                    <a:pt x="402" y="10507"/>
                    <a:pt x="402" y="10264"/>
                  </a:cubicBezTo>
                  <a:lnTo>
                    <a:pt x="402" y="1700"/>
                  </a:lnTo>
                  <a:cubicBezTo>
                    <a:pt x="402" y="1454"/>
                    <a:pt x="599" y="1257"/>
                    <a:pt x="842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0"/>
                    <a:pt x="1468" y="1683"/>
                    <a:pt x="1700" y="1686"/>
                  </a:cubicBezTo>
                  <a:lnTo>
                    <a:pt x="2126" y="1686"/>
                  </a:lnTo>
                  <a:cubicBezTo>
                    <a:pt x="2355" y="1683"/>
                    <a:pt x="2541" y="1500"/>
                    <a:pt x="2541" y="1271"/>
                  </a:cubicBezTo>
                  <a:lnTo>
                    <a:pt x="2541" y="1257"/>
                  </a:lnTo>
                  <a:lnTo>
                    <a:pt x="11133" y="1257"/>
                  </a:lnTo>
                  <a:lnTo>
                    <a:pt x="11133" y="1271"/>
                  </a:lnTo>
                  <a:cubicBezTo>
                    <a:pt x="11133" y="1500"/>
                    <a:pt x="11320" y="1683"/>
                    <a:pt x="11548" y="1686"/>
                  </a:cubicBezTo>
                  <a:lnTo>
                    <a:pt x="11978" y="1686"/>
                  </a:lnTo>
                  <a:cubicBezTo>
                    <a:pt x="12206" y="1683"/>
                    <a:pt x="12389" y="1500"/>
                    <a:pt x="12389" y="1271"/>
                  </a:cubicBezTo>
                  <a:lnTo>
                    <a:pt x="12389" y="1257"/>
                  </a:lnTo>
                  <a:close/>
                  <a:moveTo>
                    <a:pt x="1700" y="1"/>
                  </a:moveTo>
                  <a:cubicBezTo>
                    <a:pt x="1471" y="1"/>
                    <a:pt x="1285" y="184"/>
                    <a:pt x="1285" y="413"/>
                  </a:cubicBezTo>
                  <a:lnTo>
                    <a:pt x="1285" y="856"/>
                  </a:lnTo>
                  <a:lnTo>
                    <a:pt x="842" y="856"/>
                  </a:lnTo>
                  <a:cubicBezTo>
                    <a:pt x="377" y="856"/>
                    <a:pt x="1" y="1232"/>
                    <a:pt x="1" y="1700"/>
                  </a:cubicBezTo>
                  <a:lnTo>
                    <a:pt x="1" y="10264"/>
                  </a:lnTo>
                  <a:cubicBezTo>
                    <a:pt x="1" y="10729"/>
                    <a:pt x="377" y="11105"/>
                    <a:pt x="845" y="11105"/>
                  </a:cubicBezTo>
                  <a:lnTo>
                    <a:pt x="12836" y="11105"/>
                  </a:lnTo>
                  <a:cubicBezTo>
                    <a:pt x="13301" y="11105"/>
                    <a:pt x="13674" y="10729"/>
                    <a:pt x="13677" y="10264"/>
                  </a:cubicBezTo>
                  <a:lnTo>
                    <a:pt x="13677" y="1700"/>
                  </a:lnTo>
                  <a:cubicBezTo>
                    <a:pt x="13674" y="1232"/>
                    <a:pt x="13297" y="856"/>
                    <a:pt x="12833" y="856"/>
                  </a:cubicBezTo>
                  <a:lnTo>
                    <a:pt x="12393" y="856"/>
                  </a:lnTo>
                  <a:lnTo>
                    <a:pt x="12393" y="413"/>
                  </a:lnTo>
                  <a:cubicBezTo>
                    <a:pt x="12389" y="184"/>
                    <a:pt x="12206" y="1"/>
                    <a:pt x="11978" y="1"/>
                  </a:cubicBezTo>
                  <a:lnTo>
                    <a:pt x="11548" y="1"/>
                  </a:lnTo>
                  <a:cubicBezTo>
                    <a:pt x="11320" y="1"/>
                    <a:pt x="11133" y="184"/>
                    <a:pt x="11133" y="413"/>
                  </a:cubicBezTo>
                  <a:lnTo>
                    <a:pt x="11133" y="856"/>
                  </a:lnTo>
                  <a:lnTo>
                    <a:pt x="2541" y="856"/>
                  </a:lnTo>
                  <a:lnTo>
                    <a:pt x="2541" y="413"/>
                  </a:lnTo>
                  <a:cubicBezTo>
                    <a:pt x="2541" y="184"/>
                    <a:pt x="2355" y="1"/>
                    <a:pt x="2126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6106243" y="1614779"/>
              <a:ext cx="314829" cy="10489"/>
            </a:xfrm>
            <a:custGeom>
              <a:avLst/>
              <a:gdLst/>
              <a:ahLst/>
              <a:cxnLst/>
              <a:rect l="l" t="t" r="r" b="b"/>
              <a:pathLst>
                <a:path w="12096" h="403" extrusionOk="0">
                  <a:moveTo>
                    <a:pt x="264" y="1"/>
                  </a:moveTo>
                  <a:cubicBezTo>
                    <a:pt x="0" y="1"/>
                    <a:pt x="0" y="403"/>
                    <a:pt x="264" y="403"/>
                  </a:cubicBezTo>
                  <a:cubicBezTo>
                    <a:pt x="268" y="403"/>
                    <a:pt x="273" y="402"/>
                    <a:pt x="277" y="402"/>
                  </a:cubicBezTo>
                  <a:lnTo>
                    <a:pt x="11839" y="402"/>
                  </a:lnTo>
                  <a:cubicBezTo>
                    <a:pt x="12096" y="392"/>
                    <a:pt x="12096" y="15"/>
                    <a:pt x="11839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6123525" y="1659390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6201009" y="1659390"/>
              <a:ext cx="47266" cy="10489"/>
            </a:xfrm>
            <a:custGeom>
              <a:avLst/>
              <a:gdLst/>
              <a:ahLst/>
              <a:cxnLst/>
              <a:rect l="l" t="t" r="r" b="b"/>
              <a:pathLst>
                <a:path w="1816" h="403" extrusionOk="0">
                  <a:moveTo>
                    <a:pt x="264" y="0"/>
                  </a:moveTo>
                  <a:cubicBezTo>
                    <a:pt x="1" y="0"/>
                    <a:pt x="1" y="402"/>
                    <a:pt x="264" y="402"/>
                  </a:cubicBezTo>
                  <a:cubicBezTo>
                    <a:pt x="269" y="402"/>
                    <a:pt x="273" y="402"/>
                    <a:pt x="278" y="402"/>
                  </a:cubicBezTo>
                  <a:lnTo>
                    <a:pt x="1562" y="402"/>
                  </a:lnTo>
                  <a:cubicBezTo>
                    <a:pt x="1815" y="388"/>
                    <a:pt x="1815" y="11"/>
                    <a:pt x="1562" y="1"/>
                  </a:cubicBezTo>
                  <a:lnTo>
                    <a:pt x="278" y="1"/>
                  </a:lnTo>
                  <a:cubicBezTo>
                    <a:pt x="273" y="0"/>
                    <a:pt x="269" y="0"/>
                    <a:pt x="2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6357070" y="1659390"/>
              <a:ext cx="46069" cy="10489"/>
            </a:xfrm>
            <a:custGeom>
              <a:avLst/>
              <a:gdLst/>
              <a:ahLst/>
              <a:cxnLst/>
              <a:rect l="l" t="t" r="r" b="b"/>
              <a:pathLst>
                <a:path w="1770" h="403" extrusionOk="0">
                  <a:moveTo>
                    <a:pt x="1574" y="0"/>
                  </a:moveTo>
                  <a:cubicBezTo>
                    <a:pt x="1570" y="0"/>
                    <a:pt x="1566" y="0"/>
                    <a:pt x="1562" y="1"/>
                  </a:cubicBezTo>
                  <a:lnTo>
                    <a:pt x="277" y="1"/>
                  </a:lnTo>
                  <a:cubicBezTo>
                    <a:pt x="273" y="0"/>
                    <a:pt x="268" y="0"/>
                    <a:pt x="264" y="0"/>
                  </a:cubicBezTo>
                  <a:cubicBezTo>
                    <a:pt x="0" y="0"/>
                    <a:pt x="0" y="402"/>
                    <a:pt x="264" y="402"/>
                  </a:cubicBezTo>
                  <a:cubicBezTo>
                    <a:pt x="268" y="402"/>
                    <a:pt x="273" y="402"/>
                    <a:pt x="277" y="402"/>
                  </a:cubicBezTo>
                  <a:lnTo>
                    <a:pt x="1562" y="402"/>
                  </a:lnTo>
                  <a:cubicBezTo>
                    <a:pt x="1564" y="402"/>
                    <a:pt x="1566" y="402"/>
                    <a:pt x="1568" y="402"/>
                  </a:cubicBezTo>
                  <a:cubicBezTo>
                    <a:pt x="1678" y="402"/>
                    <a:pt x="1769" y="312"/>
                    <a:pt x="1769" y="201"/>
                  </a:cubicBezTo>
                  <a:cubicBezTo>
                    <a:pt x="1769" y="89"/>
                    <a:pt x="1681" y="0"/>
                    <a:pt x="157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6123525" y="1704001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0"/>
                  </a:moveTo>
                  <a:cubicBezTo>
                    <a:pt x="0" y="11"/>
                    <a:pt x="0" y="387"/>
                    <a:pt x="257" y="401"/>
                  </a:cubicBezTo>
                  <a:lnTo>
                    <a:pt x="1541" y="401"/>
                  </a:lnTo>
                  <a:cubicBezTo>
                    <a:pt x="1795" y="387"/>
                    <a:pt x="1795" y="11"/>
                    <a:pt x="1541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6279014" y="1703975"/>
              <a:ext cx="46095" cy="10489"/>
            </a:xfrm>
            <a:custGeom>
              <a:avLst/>
              <a:gdLst/>
              <a:ahLst/>
              <a:cxnLst/>
              <a:rect l="l" t="t" r="r" b="b"/>
              <a:pathLst>
                <a:path w="1771" h="403" extrusionOk="0">
                  <a:moveTo>
                    <a:pt x="1575" y="1"/>
                  </a:moveTo>
                  <a:cubicBezTo>
                    <a:pt x="1571" y="1"/>
                    <a:pt x="1567" y="1"/>
                    <a:pt x="1563" y="1"/>
                  </a:cubicBezTo>
                  <a:lnTo>
                    <a:pt x="279" y="1"/>
                  </a:lnTo>
                  <a:cubicBezTo>
                    <a:pt x="274" y="1"/>
                    <a:pt x="270" y="1"/>
                    <a:pt x="265" y="1"/>
                  </a:cubicBezTo>
                  <a:cubicBezTo>
                    <a:pt x="1" y="1"/>
                    <a:pt x="2" y="402"/>
                    <a:pt x="268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2"/>
                  </a:cubicBezTo>
                  <a:cubicBezTo>
                    <a:pt x="1770" y="90"/>
                    <a:pt x="1682" y="1"/>
                    <a:pt x="1575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6123525" y="1748586"/>
              <a:ext cx="46719" cy="10463"/>
            </a:xfrm>
            <a:custGeom>
              <a:avLst/>
              <a:gdLst/>
              <a:ahLst/>
              <a:cxnLst/>
              <a:rect l="l" t="t" r="r" b="b"/>
              <a:pathLst>
                <a:path w="1795" h="402" extrusionOk="0">
                  <a:moveTo>
                    <a:pt x="257" y="1"/>
                  </a:moveTo>
                  <a:cubicBezTo>
                    <a:pt x="0" y="11"/>
                    <a:pt x="0" y="388"/>
                    <a:pt x="257" y="402"/>
                  </a:cubicBezTo>
                  <a:lnTo>
                    <a:pt x="1541" y="402"/>
                  </a:lnTo>
                  <a:cubicBezTo>
                    <a:pt x="1795" y="388"/>
                    <a:pt x="1795" y="11"/>
                    <a:pt x="154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6200983" y="1748586"/>
              <a:ext cx="47292" cy="10463"/>
            </a:xfrm>
            <a:custGeom>
              <a:avLst/>
              <a:gdLst/>
              <a:ahLst/>
              <a:cxnLst/>
              <a:rect l="l" t="t" r="r" b="b"/>
              <a:pathLst>
                <a:path w="1817" h="402" extrusionOk="0">
                  <a:moveTo>
                    <a:pt x="265" y="0"/>
                  </a:moveTo>
                  <a:cubicBezTo>
                    <a:pt x="1" y="0"/>
                    <a:pt x="2" y="402"/>
                    <a:pt x="269" y="402"/>
                  </a:cubicBezTo>
                  <a:cubicBezTo>
                    <a:pt x="272" y="402"/>
                    <a:pt x="275" y="402"/>
                    <a:pt x="279" y="402"/>
                  </a:cubicBezTo>
                  <a:lnTo>
                    <a:pt x="1563" y="402"/>
                  </a:lnTo>
                  <a:cubicBezTo>
                    <a:pt x="1816" y="388"/>
                    <a:pt x="1816" y="11"/>
                    <a:pt x="1563" y="1"/>
                  </a:cubicBezTo>
                  <a:lnTo>
                    <a:pt x="279" y="1"/>
                  </a:lnTo>
                  <a:cubicBezTo>
                    <a:pt x="274" y="0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6357044" y="1748586"/>
              <a:ext cx="46095" cy="10463"/>
            </a:xfrm>
            <a:custGeom>
              <a:avLst/>
              <a:gdLst/>
              <a:ahLst/>
              <a:cxnLst/>
              <a:rect l="l" t="t" r="r" b="b"/>
              <a:pathLst>
                <a:path w="1771" h="402" extrusionOk="0">
                  <a:moveTo>
                    <a:pt x="1575" y="0"/>
                  </a:moveTo>
                  <a:cubicBezTo>
                    <a:pt x="1571" y="0"/>
                    <a:pt x="1567" y="0"/>
                    <a:pt x="1563" y="1"/>
                  </a:cubicBezTo>
                  <a:lnTo>
                    <a:pt x="278" y="1"/>
                  </a:lnTo>
                  <a:cubicBezTo>
                    <a:pt x="274" y="0"/>
                    <a:pt x="269" y="0"/>
                    <a:pt x="265" y="0"/>
                  </a:cubicBezTo>
                  <a:cubicBezTo>
                    <a:pt x="0" y="0"/>
                    <a:pt x="1" y="402"/>
                    <a:pt x="268" y="402"/>
                  </a:cubicBezTo>
                  <a:cubicBezTo>
                    <a:pt x="272" y="402"/>
                    <a:pt x="275" y="402"/>
                    <a:pt x="278" y="402"/>
                  </a:cubicBezTo>
                  <a:lnTo>
                    <a:pt x="1563" y="402"/>
                  </a:lnTo>
                  <a:cubicBezTo>
                    <a:pt x="1565" y="402"/>
                    <a:pt x="1567" y="402"/>
                    <a:pt x="1569" y="402"/>
                  </a:cubicBezTo>
                  <a:cubicBezTo>
                    <a:pt x="1679" y="402"/>
                    <a:pt x="1770" y="312"/>
                    <a:pt x="1770" y="201"/>
                  </a:cubicBezTo>
                  <a:cubicBezTo>
                    <a:pt x="1770" y="89"/>
                    <a:pt x="1682" y="0"/>
                    <a:pt x="1575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6201009" y="1793171"/>
              <a:ext cx="47266" cy="10411"/>
            </a:xfrm>
            <a:custGeom>
              <a:avLst/>
              <a:gdLst/>
              <a:ahLst/>
              <a:cxnLst/>
              <a:rect l="l" t="t" r="r" b="b"/>
              <a:pathLst>
                <a:path w="1816" h="400" extrusionOk="0">
                  <a:moveTo>
                    <a:pt x="264" y="1"/>
                  </a:move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815" y="388"/>
                    <a:pt x="1815" y="12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627904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8" y="1"/>
                  </a:lnTo>
                  <a:cubicBezTo>
                    <a:pt x="273" y="1"/>
                    <a:pt x="269" y="1"/>
                    <a:pt x="264" y="1"/>
                  </a:cubicBezTo>
                  <a:cubicBezTo>
                    <a:pt x="1" y="1"/>
                    <a:pt x="1" y="399"/>
                    <a:pt x="264" y="399"/>
                  </a:cubicBezTo>
                  <a:cubicBezTo>
                    <a:pt x="269" y="399"/>
                    <a:pt x="273" y="399"/>
                    <a:pt x="278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6357070" y="1793171"/>
              <a:ext cx="46069" cy="10411"/>
            </a:xfrm>
            <a:custGeom>
              <a:avLst/>
              <a:gdLst/>
              <a:ahLst/>
              <a:cxnLst/>
              <a:rect l="l" t="t" r="r" b="b"/>
              <a:pathLst>
                <a:path w="1770" h="400" extrusionOk="0">
                  <a:moveTo>
                    <a:pt x="1574" y="1"/>
                  </a:moveTo>
                  <a:cubicBezTo>
                    <a:pt x="1570" y="1"/>
                    <a:pt x="1566" y="1"/>
                    <a:pt x="1562" y="1"/>
                  </a:cubicBezTo>
                  <a:lnTo>
                    <a:pt x="277" y="1"/>
                  </a:lnTo>
                  <a:cubicBezTo>
                    <a:pt x="273" y="1"/>
                    <a:pt x="268" y="1"/>
                    <a:pt x="264" y="1"/>
                  </a:cubicBezTo>
                  <a:cubicBezTo>
                    <a:pt x="0" y="1"/>
                    <a:pt x="0" y="399"/>
                    <a:pt x="264" y="399"/>
                  </a:cubicBezTo>
                  <a:cubicBezTo>
                    <a:pt x="268" y="399"/>
                    <a:pt x="273" y="399"/>
                    <a:pt x="277" y="399"/>
                  </a:cubicBezTo>
                  <a:lnTo>
                    <a:pt x="1562" y="399"/>
                  </a:lnTo>
                  <a:cubicBezTo>
                    <a:pt x="1566" y="399"/>
                    <a:pt x="1570" y="399"/>
                    <a:pt x="1574" y="399"/>
                  </a:cubicBezTo>
                  <a:cubicBezTo>
                    <a:pt x="1681" y="399"/>
                    <a:pt x="1769" y="310"/>
                    <a:pt x="1769" y="198"/>
                  </a:cubicBezTo>
                  <a:cubicBezTo>
                    <a:pt x="1769" y="90"/>
                    <a:pt x="1681" y="1"/>
                    <a:pt x="1574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6200749" y="1692939"/>
              <a:ext cx="47995" cy="32638"/>
            </a:xfrm>
            <a:custGeom>
              <a:avLst/>
              <a:gdLst/>
              <a:ahLst/>
              <a:cxnLst/>
              <a:rect l="l" t="t" r="r" b="b"/>
              <a:pathLst>
                <a:path w="1844" h="1254" extrusionOk="0">
                  <a:moveTo>
                    <a:pt x="1564" y="0"/>
                  </a:moveTo>
                  <a:cubicBezTo>
                    <a:pt x="1520" y="0"/>
                    <a:pt x="1474" y="17"/>
                    <a:pt x="1431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89" y="420"/>
                  </a:cubicBezTo>
                  <a:cubicBezTo>
                    <a:pt x="133" y="420"/>
                    <a:pt x="0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6" y="1254"/>
                    <a:pt x="817" y="1234"/>
                    <a:pt x="858" y="1196"/>
                  </a:cubicBezTo>
                  <a:lnTo>
                    <a:pt x="1713" y="337"/>
                  </a:lnTo>
                  <a:cubicBezTo>
                    <a:pt x="1844" y="193"/>
                    <a:pt x="1715" y="0"/>
                    <a:pt x="1564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6356784" y="1692939"/>
              <a:ext cx="48021" cy="32638"/>
            </a:xfrm>
            <a:custGeom>
              <a:avLst/>
              <a:gdLst/>
              <a:ahLst/>
              <a:cxnLst/>
              <a:rect l="l" t="t" r="r" b="b"/>
              <a:pathLst>
                <a:path w="1845" h="1254" extrusionOk="0">
                  <a:moveTo>
                    <a:pt x="1563" y="0"/>
                  </a:moveTo>
                  <a:cubicBezTo>
                    <a:pt x="1518" y="0"/>
                    <a:pt x="1471" y="17"/>
                    <a:pt x="1428" y="56"/>
                  </a:cubicBezTo>
                  <a:lnTo>
                    <a:pt x="714" y="770"/>
                  </a:lnTo>
                  <a:lnTo>
                    <a:pt x="429" y="481"/>
                  </a:lnTo>
                  <a:cubicBezTo>
                    <a:pt x="385" y="438"/>
                    <a:pt x="336" y="420"/>
                    <a:pt x="290" y="420"/>
                  </a:cubicBezTo>
                  <a:cubicBezTo>
                    <a:pt x="134" y="420"/>
                    <a:pt x="1" y="620"/>
                    <a:pt x="144" y="766"/>
                  </a:cubicBezTo>
                  <a:lnTo>
                    <a:pt x="573" y="1196"/>
                  </a:lnTo>
                  <a:cubicBezTo>
                    <a:pt x="612" y="1234"/>
                    <a:pt x="663" y="1254"/>
                    <a:pt x="714" y="1254"/>
                  </a:cubicBezTo>
                  <a:cubicBezTo>
                    <a:pt x="765" y="1254"/>
                    <a:pt x="816" y="1234"/>
                    <a:pt x="855" y="1196"/>
                  </a:cubicBezTo>
                  <a:lnTo>
                    <a:pt x="1713" y="337"/>
                  </a:lnTo>
                  <a:cubicBezTo>
                    <a:pt x="1844" y="193"/>
                    <a:pt x="1716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6278780" y="1737472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1" y="1"/>
                  </a:moveTo>
                  <a:cubicBezTo>
                    <a:pt x="1517" y="1"/>
                    <a:pt x="1470" y="17"/>
                    <a:pt x="1428" y="55"/>
                  </a:cubicBezTo>
                  <a:lnTo>
                    <a:pt x="1431" y="58"/>
                  </a:lnTo>
                  <a:lnTo>
                    <a:pt x="713" y="772"/>
                  </a:lnTo>
                  <a:lnTo>
                    <a:pt x="428" y="484"/>
                  </a:lnTo>
                  <a:cubicBezTo>
                    <a:pt x="384" y="440"/>
                    <a:pt x="335" y="421"/>
                    <a:pt x="288" y="421"/>
                  </a:cubicBezTo>
                  <a:cubicBezTo>
                    <a:pt x="133" y="421"/>
                    <a:pt x="0" y="623"/>
                    <a:pt x="143" y="769"/>
                  </a:cubicBezTo>
                  <a:lnTo>
                    <a:pt x="573" y="1195"/>
                  </a:lnTo>
                  <a:cubicBezTo>
                    <a:pt x="611" y="1233"/>
                    <a:pt x="662" y="1253"/>
                    <a:pt x="713" y="1253"/>
                  </a:cubicBezTo>
                  <a:cubicBezTo>
                    <a:pt x="764" y="1253"/>
                    <a:pt x="815" y="1233"/>
                    <a:pt x="854" y="1195"/>
                  </a:cubicBezTo>
                  <a:lnTo>
                    <a:pt x="1713" y="340"/>
                  </a:lnTo>
                  <a:cubicBezTo>
                    <a:pt x="1844" y="192"/>
                    <a:pt x="1714" y="1"/>
                    <a:pt x="1561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6122745" y="1782110"/>
              <a:ext cx="47969" cy="32665"/>
            </a:xfrm>
            <a:custGeom>
              <a:avLst/>
              <a:gdLst/>
              <a:ahLst/>
              <a:cxnLst/>
              <a:rect l="l" t="t" r="r" b="b"/>
              <a:pathLst>
                <a:path w="1843" h="1255" extrusionOk="0">
                  <a:moveTo>
                    <a:pt x="1563" y="1"/>
                  </a:moveTo>
                  <a:cubicBezTo>
                    <a:pt x="1518" y="1"/>
                    <a:pt x="1470" y="17"/>
                    <a:pt x="1427" y="57"/>
                  </a:cubicBezTo>
                  <a:lnTo>
                    <a:pt x="1431" y="57"/>
                  </a:lnTo>
                  <a:lnTo>
                    <a:pt x="713" y="771"/>
                  </a:lnTo>
                  <a:lnTo>
                    <a:pt x="428" y="486"/>
                  </a:lnTo>
                  <a:cubicBezTo>
                    <a:pt x="383" y="441"/>
                    <a:pt x="334" y="423"/>
                    <a:pt x="286" y="423"/>
                  </a:cubicBezTo>
                  <a:cubicBezTo>
                    <a:pt x="132" y="423"/>
                    <a:pt x="0" y="622"/>
                    <a:pt x="143" y="767"/>
                  </a:cubicBezTo>
                  <a:lnTo>
                    <a:pt x="572" y="1197"/>
                  </a:lnTo>
                  <a:cubicBezTo>
                    <a:pt x="611" y="1235"/>
                    <a:pt x="662" y="1255"/>
                    <a:pt x="713" y="1255"/>
                  </a:cubicBezTo>
                  <a:cubicBezTo>
                    <a:pt x="764" y="1255"/>
                    <a:pt x="815" y="1235"/>
                    <a:pt x="854" y="1197"/>
                  </a:cubicBezTo>
                  <a:lnTo>
                    <a:pt x="1712" y="338"/>
                  </a:lnTo>
                  <a:cubicBezTo>
                    <a:pt x="1843" y="191"/>
                    <a:pt x="1715" y="1"/>
                    <a:pt x="1563" y="1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6278780" y="1648380"/>
              <a:ext cx="47995" cy="32612"/>
            </a:xfrm>
            <a:custGeom>
              <a:avLst/>
              <a:gdLst/>
              <a:ahLst/>
              <a:cxnLst/>
              <a:rect l="l" t="t" r="r" b="b"/>
              <a:pathLst>
                <a:path w="1844" h="1253" extrusionOk="0">
                  <a:moveTo>
                    <a:pt x="1563" y="0"/>
                  </a:moveTo>
                  <a:cubicBezTo>
                    <a:pt x="1519" y="0"/>
                    <a:pt x="1473" y="16"/>
                    <a:pt x="1431" y="54"/>
                  </a:cubicBezTo>
                  <a:lnTo>
                    <a:pt x="713" y="768"/>
                  </a:lnTo>
                  <a:lnTo>
                    <a:pt x="428" y="483"/>
                  </a:lnTo>
                  <a:cubicBezTo>
                    <a:pt x="384" y="439"/>
                    <a:pt x="334" y="420"/>
                    <a:pt x="287" y="420"/>
                  </a:cubicBezTo>
                  <a:cubicBezTo>
                    <a:pt x="132" y="420"/>
                    <a:pt x="1" y="619"/>
                    <a:pt x="143" y="765"/>
                  </a:cubicBezTo>
                  <a:lnTo>
                    <a:pt x="573" y="1194"/>
                  </a:lnTo>
                  <a:cubicBezTo>
                    <a:pt x="611" y="1233"/>
                    <a:pt x="662" y="1252"/>
                    <a:pt x="714" y="1252"/>
                  </a:cubicBezTo>
                  <a:cubicBezTo>
                    <a:pt x="765" y="1252"/>
                    <a:pt x="817" y="1233"/>
                    <a:pt x="858" y="1194"/>
                  </a:cubicBezTo>
                  <a:lnTo>
                    <a:pt x="1713" y="339"/>
                  </a:lnTo>
                  <a:cubicBezTo>
                    <a:pt x="1844" y="192"/>
                    <a:pt x="1714" y="0"/>
                    <a:pt x="1563" y="0"/>
                  </a:cubicBezTo>
                  <a:close/>
                </a:path>
              </a:pathLst>
            </a:custGeom>
            <a:solidFill>
              <a:srgbClr val="44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6" name="Google Shape;4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26" y="1356500"/>
            <a:ext cx="2559771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4083" y="3367760"/>
            <a:ext cx="1578000" cy="157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7299" y="3368487"/>
            <a:ext cx="1577999" cy="157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0850" y="3380187"/>
            <a:ext cx="1577999" cy="1553163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1"/>
          <p:cNvSpPr txBox="1"/>
          <p:nvPr/>
        </p:nvSpPr>
        <p:spPr>
          <a:xfrm>
            <a:off x="1386018" y="402500"/>
            <a:ext cx="2994600" cy="450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1">
                <a:solidFill>
                  <a:srgbClr val="007C6C"/>
                </a:solidFill>
                <a:latin typeface="Comfortaa"/>
                <a:ea typeface="Comfortaa"/>
                <a:cs typeface="Comfortaa"/>
                <a:sym typeface="Comfortaa"/>
              </a:rPr>
              <a:t>Julio</a:t>
            </a: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7C6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Presentación en pantalla (16:9)</PresentationFormat>
  <Paragraphs>91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Comfortaa</vt:lpstr>
      <vt:lpstr>Arial</vt:lpstr>
      <vt:lpstr>Simple Light</vt:lpstr>
      <vt:lpstr>Memoria 2021</vt:lpstr>
      <vt:lpstr>2019 06 abril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2021</dc:title>
  <dc:creator>Karin</dc:creator>
  <cp:lastModifiedBy>Karin Nuñez</cp:lastModifiedBy>
  <cp:revision>1</cp:revision>
  <dcterms:modified xsi:type="dcterms:W3CDTF">2022-08-26T22:15:25Z</dcterms:modified>
</cp:coreProperties>
</file>