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67" r:id="rId6"/>
    <p:sldId id="266" r:id="rId7"/>
    <p:sldId id="265" r:id="rId8"/>
  </p:sldIdLst>
  <p:sldSz cx="9144000" cy="6858000" type="screen4x3"/>
  <p:notesSz cx="6954838" cy="93091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6066" autoAdjust="0"/>
  </p:normalViewPr>
  <p:slideViewPr>
    <p:cSldViewPr snapToGrid="0">
      <p:cViewPr varScale="1">
        <p:scale>
          <a:sx n="100" d="100"/>
          <a:sy n="100" d="100"/>
        </p:scale>
        <p:origin x="5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7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E1D3CE29-9D73-4512-B706-84F5D0D4AC32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683C2082-6C18-44F9-97A2-863E171D2D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35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421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642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684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623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252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38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017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285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445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119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726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62E06-782C-479E-8D17-6B020E1A969F}" type="datetimeFigureOut">
              <a:rPr lang="es-CL" smtClean="0"/>
              <a:t>10-01-2022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1CF9-F7B0-41E8-9087-01DCA6CD7D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548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897923"/>
            <a:ext cx="7772400" cy="1689401"/>
          </a:xfrm>
        </p:spPr>
        <p:txBody>
          <a:bodyPr>
            <a:normAutofit/>
          </a:bodyPr>
          <a:lstStyle/>
          <a:p>
            <a:r>
              <a:rPr lang="es-CL" sz="4800" dirty="0" smtClean="0"/>
              <a:t>FUNDACION EDUCACIONAL MAIMONIDES</a:t>
            </a:r>
            <a:endParaRPr lang="es-CL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ESTADOS FINANCIEROS </a:t>
            </a:r>
          </a:p>
          <a:p>
            <a:r>
              <a:rPr lang="es-CL" dirty="0" smtClean="0"/>
              <a:t>A </a:t>
            </a:r>
          </a:p>
          <a:p>
            <a:r>
              <a:rPr lang="es-CL" dirty="0" smtClean="0"/>
              <a:t>Diciembre </a:t>
            </a:r>
            <a:r>
              <a:rPr lang="es-CL" dirty="0" smtClean="0"/>
              <a:t>2021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4780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6315" y="233779"/>
            <a:ext cx="7886700" cy="45501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Estados financieros Acumulados</a:t>
            </a:r>
            <a:endParaRPr lang="es-CL" sz="20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688792"/>
            <a:ext cx="7362825" cy="586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6315" y="304800"/>
            <a:ext cx="7886700" cy="45501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Estados Financieros Mensuales</a:t>
            </a:r>
            <a:endParaRPr lang="es-CL" sz="20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314" y="759813"/>
            <a:ext cx="7886701" cy="573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07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84" y="609600"/>
            <a:ext cx="82296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5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68" y="314632"/>
            <a:ext cx="8003458" cy="616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265" y="499500"/>
            <a:ext cx="7943236" cy="58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96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4" y="381000"/>
            <a:ext cx="7962901" cy="610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46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14</Words>
  <Application>Microsoft Office PowerPoint</Application>
  <PresentationFormat>Presentación en pantalla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FUNDACION EDUCACIONAL MAIMONIDES</vt:lpstr>
      <vt:lpstr>Estados financieros Acumulados</vt:lpstr>
      <vt:lpstr>Estados Financieros Mensuales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FUNDACION EDUCACIONAL MAIMONIDES</dc:title>
  <dc:creator>Jaime</dc:creator>
  <cp:lastModifiedBy>Jaime</cp:lastModifiedBy>
  <cp:revision>38</cp:revision>
  <cp:lastPrinted>2021-12-09T14:48:52Z</cp:lastPrinted>
  <dcterms:created xsi:type="dcterms:W3CDTF">2019-06-07T15:46:55Z</dcterms:created>
  <dcterms:modified xsi:type="dcterms:W3CDTF">2022-01-10T17:42:26Z</dcterms:modified>
</cp:coreProperties>
</file>