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5" r:id="rId2"/>
    <p:sldId id="285" r:id="rId3"/>
    <p:sldId id="286" r:id="rId4"/>
    <p:sldId id="287" r:id="rId5"/>
    <p:sldId id="288" r:id="rId6"/>
  </p:sldIdLst>
  <p:sldSz cx="6858000" cy="9144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69B2"/>
    <a:srgbClr val="0867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2226" y="8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C579-AF40-4508-9E38-6049A5CCF653}" type="datetimeFigureOut">
              <a:rPr lang="es-CL" smtClean="0"/>
              <a:t>22-12-2022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520A-BA16-4D92-9A45-2AF3A465854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06857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C579-AF40-4508-9E38-6049A5CCF653}" type="datetimeFigureOut">
              <a:rPr lang="es-CL" smtClean="0"/>
              <a:t>22-12-2022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520A-BA16-4D92-9A45-2AF3A465854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04191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C579-AF40-4508-9E38-6049A5CCF653}" type="datetimeFigureOut">
              <a:rPr lang="es-CL" smtClean="0"/>
              <a:t>22-12-2022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520A-BA16-4D92-9A45-2AF3A465854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83196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C579-AF40-4508-9E38-6049A5CCF653}" type="datetimeFigureOut">
              <a:rPr lang="es-CL" smtClean="0"/>
              <a:t>22-12-2022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520A-BA16-4D92-9A45-2AF3A465854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64836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C579-AF40-4508-9E38-6049A5CCF653}" type="datetimeFigureOut">
              <a:rPr lang="es-CL" smtClean="0"/>
              <a:t>22-12-2022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520A-BA16-4D92-9A45-2AF3A465854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78570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C579-AF40-4508-9E38-6049A5CCF653}" type="datetimeFigureOut">
              <a:rPr lang="es-CL" smtClean="0"/>
              <a:t>22-12-2022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520A-BA16-4D92-9A45-2AF3A465854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91703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C579-AF40-4508-9E38-6049A5CCF653}" type="datetimeFigureOut">
              <a:rPr lang="es-CL" smtClean="0"/>
              <a:t>22-12-2022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520A-BA16-4D92-9A45-2AF3A465854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28170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C579-AF40-4508-9E38-6049A5CCF653}" type="datetimeFigureOut">
              <a:rPr lang="es-CL" smtClean="0"/>
              <a:t>22-12-2022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520A-BA16-4D92-9A45-2AF3A465854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69591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C579-AF40-4508-9E38-6049A5CCF653}" type="datetimeFigureOut">
              <a:rPr lang="es-CL" smtClean="0"/>
              <a:t>22-12-2022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520A-BA16-4D92-9A45-2AF3A465854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25062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C579-AF40-4508-9E38-6049A5CCF653}" type="datetimeFigureOut">
              <a:rPr lang="es-CL" smtClean="0"/>
              <a:t>22-12-2022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520A-BA16-4D92-9A45-2AF3A465854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0637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C579-AF40-4508-9E38-6049A5CCF653}" type="datetimeFigureOut">
              <a:rPr lang="es-CL" smtClean="0"/>
              <a:t>22-12-2022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3520A-BA16-4D92-9A45-2AF3A465854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81018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9C579-AF40-4508-9E38-6049A5CCF653}" type="datetimeFigureOut">
              <a:rPr lang="es-CL" smtClean="0"/>
              <a:t>22-12-2022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3520A-BA16-4D92-9A45-2AF3A465854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86577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77520A1-90E7-40A3-9204-DE62C13CAA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011" y="2101175"/>
            <a:ext cx="5829300" cy="2470826"/>
          </a:xfrm>
        </p:spPr>
        <p:txBody>
          <a:bodyPr>
            <a:normAutofit/>
          </a:bodyPr>
          <a:lstStyle/>
          <a:p>
            <a:r>
              <a:rPr lang="es-ES" sz="4400" dirty="0">
                <a:solidFill>
                  <a:srgbClr val="002668"/>
                </a:solidFill>
              </a:rPr>
              <a:t>3.2.2 Mejoramiento ambiental del entorno del establecimiento</a:t>
            </a:r>
            <a:endParaRPr lang="es-CL" dirty="0">
              <a:solidFill>
                <a:srgbClr val="002668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3E69A64F-F37A-49F0-BB77-EC9BD7A0A8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5911" y="5486400"/>
            <a:ext cx="5143500" cy="1561321"/>
          </a:xfrm>
        </p:spPr>
        <p:txBody>
          <a:bodyPr>
            <a:normAutofit fontScale="92500" lnSpcReduction="10000"/>
          </a:bodyPr>
          <a:lstStyle/>
          <a:p>
            <a:endParaRPr lang="es-CL" dirty="0">
              <a:solidFill>
                <a:srgbClr val="002668"/>
              </a:solidFill>
            </a:endParaRPr>
          </a:p>
          <a:p>
            <a:endParaRPr lang="es-CL" dirty="0">
              <a:solidFill>
                <a:srgbClr val="002668"/>
              </a:solidFill>
            </a:endParaRPr>
          </a:p>
          <a:p>
            <a:endParaRPr lang="es-CL" b="1" dirty="0" smtClean="0">
              <a:solidFill>
                <a:srgbClr val="002668"/>
              </a:solidFill>
            </a:endParaRPr>
          </a:p>
          <a:p>
            <a:endParaRPr lang="es-CL" b="1" dirty="0">
              <a:solidFill>
                <a:srgbClr val="002668"/>
              </a:solidFill>
            </a:endParaRPr>
          </a:p>
          <a:p>
            <a:r>
              <a:rPr lang="es-CL" b="1" dirty="0" smtClean="0">
                <a:solidFill>
                  <a:srgbClr val="002668"/>
                </a:solidFill>
              </a:rPr>
              <a:t>Jardí­n Infantil y sala cuna Kairós  </a:t>
            </a:r>
            <a:endParaRPr lang="es-CL" dirty="0">
              <a:solidFill>
                <a:srgbClr val="002668"/>
              </a:solidFill>
            </a:endParaRPr>
          </a:p>
        </p:txBody>
      </p:sp>
      <p:sp>
        <p:nvSpPr>
          <p:cNvPr id="8" name="Subtítulo 2">
            <a:extLst>
              <a:ext uri="{FF2B5EF4-FFF2-40B4-BE49-F238E27FC236}">
                <a16:creationId xmlns:a16="http://schemas.microsoft.com/office/drawing/2014/main" xmlns="" id="{3D0B1156-81A9-4E2A-95FA-58C781A13694}"/>
              </a:ext>
            </a:extLst>
          </p:cNvPr>
          <p:cNvSpPr txBox="1">
            <a:spLocks/>
          </p:cNvSpPr>
          <p:nvPr/>
        </p:nvSpPr>
        <p:spPr>
          <a:xfrm>
            <a:off x="1527499" y="540059"/>
            <a:ext cx="1920162" cy="11038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s-CL" dirty="0">
                <a:solidFill>
                  <a:srgbClr val="002668"/>
                </a:solidFill>
              </a:rPr>
              <a:t>Certificación Ambiental de Establecimientos Educacionales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E048AF1F-EC09-4BCE-8BD0-F07F95189F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78"/>
          <a:stretch/>
        </p:blipFill>
        <p:spPr>
          <a:xfrm>
            <a:off x="344554" y="396012"/>
            <a:ext cx="1182945" cy="119466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635" y="182756"/>
            <a:ext cx="1529676" cy="1621173"/>
          </a:xfrm>
          <a:prstGeom prst="rect">
            <a:avLst/>
          </a:prstGeom>
        </p:spPr>
      </p:pic>
      <p:pic>
        <p:nvPicPr>
          <p:cNvPr id="1026" name="Picture 2" descr="C:\Users\jardin kairos\Desktop\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540" y="4559321"/>
            <a:ext cx="3130241" cy="195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344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69B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ítulo 6">
            <a:extLst>
              <a:ext uri="{FF2B5EF4-FFF2-40B4-BE49-F238E27FC236}">
                <a16:creationId xmlns:a16="http://schemas.microsoft.com/office/drawing/2014/main" xmlns="" id="{1CAEC0F0-72D8-4CA0-8F12-1F911099C9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781" y="639236"/>
            <a:ext cx="5915025" cy="1767417"/>
          </a:xfrm>
        </p:spPr>
        <p:txBody>
          <a:bodyPr>
            <a:normAutofit/>
          </a:bodyPr>
          <a:lstStyle/>
          <a:p>
            <a:r>
              <a:rPr lang="es-CL" sz="3600" b="1" dirty="0">
                <a:solidFill>
                  <a:schemeClr val="bg1"/>
                </a:solidFill>
              </a:rPr>
              <a:t>Contenidos de Evidencia 3.2.2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22EF395A-B321-40CD-A17B-1D08DF35B4C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CL" sz="2400" dirty="0">
                <a:solidFill>
                  <a:schemeClr val="bg1"/>
                </a:solidFill>
              </a:rPr>
              <a:t>Copia de proyectos conjuntos con registro y seguimiento de las actividades.</a:t>
            </a:r>
          </a:p>
          <a:p>
            <a:pPr marL="0" indent="0">
              <a:buNone/>
            </a:pPr>
            <a:endParaRPr lang="es-CL" dirty="0"/>
          </a:p>
        </p:txBody>
      </p:sp>
      <p:sp>
        <p:nvSpPr>
          <p:cNvPr id="14" name="Marcador de contenido 13">
            <a:extLst>
              <a:ext uri="{FF2B5EF4-FFF2-40B4-BE49-F238E27FC236}">
                <a16:creationId xmlns:a16="http://schemas.microsoft.com/office/drawing/2014/main" xmlns="" id="{4D2112E3-0FD9-42A4-A61D-BCFC17D5953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244198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xmlns="" id="{3781D6CB-3110-44A2-841B-4CC70F7B6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506" y="463085"/>
            <a:ext cx="5915025" cy="1767417"/>
          </a:xfrm>
        </p:spPr>
        <p:txBody>
          <a:bodyPr>
            <a:normAutofit/>
          </a:bodyPr>
          <a:lstStyle/>
          <a:p>
            <a:r>
              <a:rPr lang="es-CL" dirty="0">
                <a:solidFill>
                  <a:srgbClr val="002668"/>
                </a:solidFill>
              </a:rPr>
              <a:t>1. Proyecto </a:t>
            </a:r>
            <a:r>
              <a:rPr lang="es-CL" dirty="0" smtClean="0">
                <a:solidFill>
                  <a:srgbClr val="002668"/>
                </a:solidFill>
              </a:rPr>
              <a:t>“Espíritu del bosque”</a:t>
            </a:r>
            <a:endParaRPr lang="es-CL" dirty="0">
              <a:solidFill>
                <a:srgbClr val="002668"/>
              </a:solidFill>
            </a:endParaRPr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0FB3CA04-0B98-4492-B940-2A99A184E3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3138" y="1445904"/>
            <a:ext cx="5948019" cy="1098549"/>
          </a:xfrm>
        </p:spPr>
        <p:txBody>
          <a:bodyPr>
            <a:normAutofit/>
          </a:bodyPr>
          <a:lstStyle/>
          <a:p>
            <a:pPr algn="just"/>
            <a:r>
              <a:rPr lang="es-MX" sz="1400" b="0" dirty="0" smtClean="0"/>
              <a:t>Proyecto “espíritu del bosque”, elaborado en el año 2016 con la </a:t>
            </a:r>
            <a:r>
              <a:rPr lang="es-MX" sz="1400" b="0" dirty="0" err="1" smtClean="0"/>
              <a:t>talleristas</a:t>
            </a:r>
            <a:r>
              <a:rPr lang="es-MX" sz="1400" b="0" dirty="0" smtClean="0"/>
              <a:t>  Karen Araya y Alexis López, a este proyecto se le dio continuidad este año 2019 - Foto </a:t>
            </a:r>
            <a:r>
              <a:rPr lang="es-MX" sz="1400" b="0" dirty="0"/>
              <a:t>planificación proyecto</a:t>
            </a:r>
          </a:p>
          <a:p>
            <a:pPr algn="just"/>
            <a:endParaRPr lang="es-CL" sz="1400" b="0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BF0486D6-F894-456C-9C2C-60799B9BF8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006" y="2686958"/>
            <a:ext cx="5857167" cy="4912784"/>
          </a:xfrm>
        </p:spPr>
        <p:txBody>
          <a:bodyPr/>
          <a:lstStyle/>
          <a:p>
            <a:endParaRPr lang="es-MX" dirty="0" smtClean="0"/>
          </a:p>
          <a:p>
            <a:endParaRPr lang="es-MX" dirty="0"/>
          </a:p>
          <a:p>
            <a:endParaRPr lang="es-CL" dirty="0"/>
          </a:p>
        </p:txBody>
      </p:sp>
      <p:pic>
        <p:nvPicPr>
          <p:cNvPr id="1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92" y="2233660"/>
            <a:ext cx="5700155" cy="6411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8522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xmlns="" id="{3781D6CB-3110-44A2-841B-4CC70F7B6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838111"/>
          </a:xfrm>
        </p:spPr>
        <p:txBody>
          <a:bodyPr>
            <a:normAutofit/>
          </a:bodyPr>
          <a:lstStyle/>
          <a:p>
            <a:r>
              <a:rPr lang="es-CL" dirty="0">
                <a:solidFill>
                  <a:srgbClr val="002668"/>
                </a:solidFill>
              </a:rPr>
              <a:t>2. Registros fotográficos.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31E5A416-BFE5-4E21-8DB0-0F7A5E7068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7745" y="354566"/>
            <a:ext cx="5723765" cy="1585771"/>
          </a:xfrm>
        </p:spPr>
        <p:txBody>
          <a:bodyPr>
            <a:normAutofit/>
          </a:bodyPr>
          <a:lstStyle/>
          <a:p>
            <a:r>
              <a:rPr lang="es-CL" dirty="0">
                <a:solidFill>
                  <a:srgbClr val="002668"/>
                </a:solidFill>
              </a:rPr>
              <a:t>Foto del proyecto y breve descripción</a:t>
            </a:r>
          </a:p>
        </p:txBody>
      </p:sp>
      <p:sp>
        <p:nvSpPr>
          <p:cNvPr id="20" name="Marcador de texto 19">
            <a:extLst>
              <a:ext uri="{FF2B5EF4-FFF2-40B4-BE49-F238E27FC236}">
                <a16:creationId xmlns:a16="http://schemas.microsoft.com/office/drawing/2014/main" xmlns="" id="{1E315266-6507-479C-B8D7-F246C2F5FA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626242" y="2502808"/>
            <a:ext cx="2915543" cy="1098549"/>
          </a:xfrm>
        </p:spPr>
        <p:txBody>
          <a:bodyPr/>
          <a:lstStyle/>
          <a:p>
            <a:r>
              <a:rPr lang="es-MX" dirty="0" smtClean="0"/>
              <a:t>Experiencia en la huerta, siembra y riego. Cuidado del medio ambiente</a:t>
            </a:r>
            <a:endParaRPr lang="es-CL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56" y="2422773"/>
            <a:ext cx="2900363" cy="290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E:\SOLANGE ESCRITORIO\medio mayor\Medio Ambiente\fotos medio ambiente\image2.jpe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616" y="4132613"/>
            <a:ext cx="2763738" cy="445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:\SOLANGE ESCRITORIO\medio mayor\Medio Ambiente\fotos medio ambiente\image2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87" y="5807838"/>
            <a:ext cx="2833934" cy="188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396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84256" y="602756"/>
            <a:ext cx="2901255" cy="1098549"/>
          </a:xfrm>
        </p:spPr>
        <p:txBody>
          <a:bodyPr/>
          <a:lstStyle/>
          <a:p>
            <a:r>
              <a:rPr lang="es-MX" dirty="0" smtClean="0"/>
              <a:t>Programa fase A Reciclar, reutilizar y reducir.</a:t>
            </a:r>
            <a:endParaRPr lang="es-CL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592981" y="579005"/>
            <a:ext cx="2915543" cy="1098549"/>
          </a:xfrm>
        </p:spPr>
        <p:txBody>
          <a:bodyPr/>
          <a:lstStyle/>
          <a:p>
            <a:r>
              <a:rPr lang="es-MX" dirty="0" smtClean="0"/>
              <a:t>Fase C Cosecha  y agradecimiento </a:t>
            </a:r>
            <a:endParaRPr lang="es-CL" dirty="0"/>
          </a:p>
        </p:txBody>
      </p:sp>
      <p:pic>
        <p:nvPicPr>
          <p:cNvPr id="3074" name="Picture 2" descr="E:\SOLANGE ESCRITORIO\medio mayor\Medio Ambiente\fotos medio ambiente\image1 (4)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12" y="1833469"/>
            <a:ext cx="2763738" cy="491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489" y="1805588"/>
            <a:ext cx="2916237" cy="2187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E:\SOLANGE ESCRITORIO\medio mayor\Medio Ambiente\fotos medio ambiente\IMG_24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703887" y="4262029"/>
            <a:ext cx="2559969" cy="245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6879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Tema de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3862</TotalTime>
  <Words>114</Words>
  <Application>Microsoft Office PowerPoint</Application>
  <PresentationFormat>Carta (216 x 279 mm)</PresentationFormat>
  <Paragraphs>17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de Office</vt:lpstr>
      <vt:lpstr>3.2.2 Mejoramiento ambiental del entorno del establecimiento</vt:lpstr>
      <vt:lpstr>Contenidos de Evidencia 3.2.2</vt:lpstr>
      <vt:lpstr>1. Proyecto “Espíritu del bosque”</vt:lpstr>
      <vt:lpstr>2. Registros fotográficos.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1.1.1  Instrumentos de gest</dc:title>
  <dc:creator>Daniel Perez</dc:creator>
  <cp:lastModifiedBy>Cuenta Microsoft</cp:lastModifiedBy>
  <cp:revision>33</cp:revision>
  <dcterms:created xsi:type="dcterms:W3CDTF">2019-08-13T18:39:51Z</dcterms:created>
  <dcterms:modified xsi:type="dcterms:W3CDTF">2022-12-22T20:12:13Z</dcterms:modified>
</cp:coreProperties>
</file>