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s-C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1" d="100"/>
          <a:sy n="61" d="100"/>
        </p:scale>
        <p:origin x="164" y="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78772C2-013A-4339-25A1-210DAD40322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DC443BC3-BC6B-26BA-E3F2-C435B426A73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0BEF311-BD2F-90B8-9E31-3071743C4F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766CB-CAD8-4B67-AA49-9ECD4A478BA1}" type="datetimeFigureOut">
              <a:rPr lang="es-CL" smtClean="0"/>
              <a:t>16-12-2022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70962729-F6CD-5E83-53BE-52ECA283B9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8404F04-BE72-C50C-3C0D-C4B5D479ED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D87A5-7CDD-4760-8BD0-4E9DFFE26C9A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6997660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A86B5B0-E85D-515D-EC6B-73C5B3F9C0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6E2E47F8-F2BF-0CB8-F70A-C5EFC17FFBD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6FAE2BC-140C-220C-2715-818125F280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766CB-CAD8-4B67-AA49-9ECD4A478BA1}" type="datetimeFigureOut">
              <a:rPr lang="es-CL" smtClean="0"/>
              <a:t>16-12-2022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D485EDA3-561A-B8EA-2D92-AA0C11654E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89751243-C064-5740-875B-D731ADA9DA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D87A5-7CDD-4760-8BD0-4E9DFFE26C9A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02317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0C5FCEB7-90D0-E7B8-8945-4EBD9FD96A5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7BA1D6E7-C4A1-CF74-71C5-B05775A3C1F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ACFF3D66-43AA-93EA-CBF2-E0D1E8317C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766CB-CAD8-4B67-AA49-9ECD4A478BA1}" type="datetimeFigureOut">
              <a:rPr lang="es-CL" smtClean="0"/>
              <a:t>16-12-2022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200C2D16-9D8D-51ED-86BE-62133E086D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DA323A09-E077-1593-9785-0762F893D1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D87A5-7CDD-4760-8BD0-4E9DFFE26C9A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8603602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88E8F63-00EF-CB78-8E56-1B9C3B6DC8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6D0FDD3-5E07-B76D-3E66-4515F29D0D7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116599F-AF81-D183-92EE-CDBB3E9829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766CB-CAD8-4B67-AA49-9ECD4A478BA1}" type="datetimeFigureOut">
              <a:rPr lang="es-CL" smtClean="0"/>
              <a:t>16-12-2022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9D73828-3C2E-3991-7CD9-A113593869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DB1C03D2-CDC6-157B-9351-CD25CA231E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D87A5-7CDD-4760-8BD0-4E9DFFE26C9A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5489054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CB03CD4-06A5-6A7A-E69D-B02EA02DFB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D97F60C-8A3E-B073-6A63-72109E595C9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556C7E5-A9E3-E4B4-9EA3-A0E8C0CD1A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766CB-CAD8-4B67-AA49-9ECD4A478BA1}" type="datetimeFigureOut">
              <a:rPr lang="es-CL" smtClean="0"/>
              <a:t>16-12-2022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237414D7-D650-9F4A-24BC-F6A68A819E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46B337C-6756-65BA-3F5E-8C49B1F0E6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D87A5-7CDD-4760-8BD0-4E9DFFE26C9A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0301615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9095E21-A8F5-C88F-17B3-1053E4CE14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1A5E1C9A-8CAD-27D9-A0CE-F8595337BEA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70E70F22-7FFF-8984-B20B-4345FA98888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6EBBF814-BC7B-5479-C789-BD022DD8D9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766CB-CAD8-4B67-AA49-9ECD4A478BA1}" type="datetimeFigureOut">
              <a:rPr lang="es-CL" smtClean="0"/>
              <a:t>16-12-2022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26C83C6D-E6C7-E812-7289-D9EEC1F21F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7D4BA967-444B-2EBA-BA01-427C4B68C7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D87A5-7CDD-4760-8BD0-4E9DFFE26C9A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9602618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62C8FF4-AEC6-7716-3C12-597E9B40BF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F40863DF-5C86-B321-6E00-40A0F7CCFB0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87517C7A-BC48-0853-DF8A-C7301E2D5D3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E23AAB56-A92A-ED8C-D44F-AC7F18AC1E7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7D7EEC9C-9404-77A0-657C-AD84C1A0BA3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A4B1876F-C58E-6EB6-81D3-0B44885258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766CB-CAD8-4B67-AA49-9ECD4A478BA1}" type="datetimeFigureOut">
              <a:rPr lang="es-CL" smtClean="0"/>
              <a:t>16-12-2022</a:t>
            </a:fld>
            <a:endParaRPr lang="es-CL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3C3C4AE5-A2D6-6DF6-EAD0-AFEFA99F95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4C5C1F2B-5F68-FA25-EA52-68267519C9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D87A5-7CDD-4760-8BD0-4E9DFFE26C9A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0065379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3384DE6-7463-8C02-75FC-6890DA75F4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3A236A0C-F2C1-0C82-7D20-9BAA3D0231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766CB-CAD8-4B67-AA49-9ECD4A478BA1}" type="datetimeFigureOut">
              <a:rPr lang="es-CL" smtClean="0"/>
              <a:t>16-12-2022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A9240779-0EEB-1EE9-AFE1-C6FF12AF50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18B92B97-D968-5003-4560-26EDD6069F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D87A5-7CDD-4760-8BD0-4E9DFFE26C9A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9088192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7C82C66F-B857-D1A5-E2B3-E889D2D125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766CB-CAD8-4B67-AA49-9ECD4A478BA1}" type="datetimeFigureOut">
              <a:rPr lang="es-CL" smtClean="0"/>
              <a:t>16-12-2022</a:t>
            </a:fld>
            <a:endParaRPr lang="es-CL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AD822E6D-223C-BD9A-2734-C40664A5ED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30DEB939-00D1-E1E9-C365-24E74B6CF8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D87A5-7CDD-4760-8BD0-4E9DFFE26C9A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7642163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859349E-048C-7528-1D25-F3EBFF59EF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BB7C1278-1C7A-7F3C-A27F-12A24B32F08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46364FC4-76B3-B1FB-5177-B0EC3122247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5B8B5F7D-287D-18FD-83C4-8AF237B402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766CB-CAD8-4B67-AA49-9ECD4A478BA1}" type="datetimeFigureOut">
              <a:rPr lang="es-CL" smtClean="0"/>
              <a:t>16-12-2022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235D5EC4-CC53-48A9-E3BD-4620D26D6D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186C399-B298-D1F4-7411-9D7CB8A652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D87A5-7CDD-4760-8BD0-4E9DFFE26C9A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6577086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D60ED6A-4DDD-6676-A076-239C688A41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D83633A1-C60D-7725-1820-955DD9F7F12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1B91FADB-3E99-7F22-6298-7A7297735ED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B882882A-730C-355D-1006-8B66536A57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766CB-CAD8-4B67-AA49-9ECD4A478BA1}" type="datetimeFigureOut">
              <a:rPr lang="es-CL" smtClean="0"/>
              <a:t>16-12-2022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2D38DFD6-D873-A04D-E4A9-F565BC9B78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0DFA007A-22DD-A2B0-CC8E-8E2014E3FA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D87A5-7CDD-4760-8BD0-4E9DFFE26C9A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8275289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1A466902-DAA0-935A-A199-1DEA106BB8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56114DEF-27CC-448B-409E-AC2DFF56834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D8B478F7-1C29-D0F7-BD34-AA12FCEF1B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8766CB-CAD8-4B67-AA49-9ECD4A478BA1}" type="datetimeFigureOut">
              <a:rPr lang="es-CL" smtClean="0"/>
              <a:t>16-12-2022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7A7137E0-74E9-9EB5-C1E8-B3C3E95807C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F2AFEB78-4196-198D-65CB-4464AAA300E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DD87A5-7CDD-4760-8BD0-4E9DFFE26C9A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4061267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01475D9-3422-6F2A-F3E6-B40B3D3F9AF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5688699F-CE50-CE4A-2087-F01DFD87427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CL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9DDEA9CB-E4E5-8636-5785-FA2AF5EC29D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0004"/>
            <a:ext cx="12120880" cy="68179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08843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Marcador de contenido 4">
            <a:extLst>
              <a:ext uri="{FF2B5EF4-FFF2-40B4-BE49-F238E27FC236}">
                <a16:creationId xmlns:a16="http://schemas.microsoft.com/office/drawing/2014/main" id="{DDE125C6-8B99-F1F4-DE03-0A7E4C0D143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03393" y="377321"/>
            <a:ext cx="10385214" cy="5841683"/>
          </a:xfrm>
        </p:spPr>
      </p:pic>
    </p:spTree>
    <p:extLst>
      <p:ext uri="{BB962C8B-B14F-4D97-AF65-F5344CB8AC3E}">
        <p14:creationId xmlns:p14="http://schemas.microsoft.com/office/powerpoint/2010/main" val="3115818109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Office PowerPoint</Application>
  <PresentationFormat>Panorámica</PresentationFormat>
  <Paragraphs>0</Paragraphs>
  <Slides>2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Tema de Office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María Isabel Quercia</dc:creator>
  <cp:lastModifiedBy>María Isabel Quercia</cp:lastModifiedBy>
  <cp:revision>1</cp:revision>
  <dcterms:created xsi:type="dcterms:W3CDTF">2022-12-16T18:12:23Z</dcterms:created>
  <dcterms:modified xsi:type="dcterms:W3CDTF">2022-12-16T18:14:08Z</dcterms:modified>
</cp:coreProperties>
</file>