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9"/>
  </p:notesMasterIdLst>
  <p:handoutMasterIdLst>
    <p:handoutMasterId r:id="rId20"/>
  </p:handoutMasterIdLst>
  <p:sldIdLst>
    <p:sldId id="353" r:id="rId5"/>
    <p:sldId id="468" r:id="rId6"/>
    <p:sldId id="469" r:id="rId7"/>
    <p:sldId id="470" r:id="rId8"/>
    <p:sldId id="267" r:id="rId9"/>
    <p:sldId id="471" r:id="rId10"/>
    <p:sldId id="458" r:id="rId11"/>
    <p:sldId id="459" r:id="rId12"/>
    <p:sldId id="474" r:id="rId13"/>
    <p:sldId id="475" r:id="rId14"/>
    <p:sldId id="473" r:id="rId15"/>
    <p:sldId id="464" r:id="rId16"/>
    <p:sldId id="476" r:id="rId17"/>
    <p:sldId id="42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E64"/>
    <a:srgbClr val="0B1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87406C-E0F0-40D6-929B-C9B9DD766AFB}" v="55" dt="2025-11-03T20:40:44.8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6" autoAdjust="0"/>
    <p:restoredTop sz="95226" autoAdjust="0"/>
  </p:normalViewPr>
  <p:slideViewPr>
    <p:cSldViewPr snapToGrid="0">
      <p:cViewPr varScale="1">
        <p:scale>
          <a:sx n="102" d="100"/>
          <a:sy n="102" d="100"/>
        </p:scale>
        <p:origin x="756" y="-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299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tro, Sergio (STG-THV)" userId="bca73f00-d3c8-4ecc-b8e7-98fd1542681c" providerId="ADAL" clId="{A0C93929-334B-4C5A-8EC4-84BB0320BF85}"/>
    <pc:docChg chg="custSel addSld modSld">
      <pc:chgData name="Castro, Sergio (STG-THV)" userId="bca73f00-d3c8-4ecc-b8e7-98fd1542681c" providerId="ADAL" clId="{A0C93929-334B-4C5A-8EC4-84BB0320BF85}" dt="2025-11-03T21:09:44.191" v="817" actId="1038"/>
      <pc:docMkLst>
        <pc:docMk/>
      </pc:docMkLst>
      <pc:sldChg chg="addSp delSp modSp add mod">
        <pc:chgData name="Castro, Sergio (STG-THV)" userId="bca73f00-d3c8-4ecc-b8e7-98fd1542681c" providerId="ADAL" clId="{A0C93929-334B-4C5A-8EC4-84BB0320BF85}" dt="2025-11-03T21:09:44.191" v="817" actId="1038"/>
        <pc:sldMkLst>
          <pc:docMk/>
          <pc:sldMk cId="2884781068" sldId="476"/>
        </pc:sldMkLst>
        <pc:spChg chg="del">
          <ac:chgData name="Castro, Sergio (STG-THV)" userId="bca73f00-d3c8-4ecc-b8e7-98fd1542681c" providerId="ADAL" clId="{A0C93929-334B-4C5A-8EC4-84BB0320BF85}" dt="2025-11-03T20:18:36.812" v="144" actId="478"/>
          <ac:spMkLst>
            <pc:docMk/>
            <pc:sldMk cId="2884781068" sldId="476"/>
            <ac:spMk id="3" creationId="{C14DC7F1-9F29-53FF-C6AF-1B8DF858707F}"/>
          </ac:spMkLst>
        </pc:spChg>
        <pc:spChg chg="add del mod">
          <ac:chgData name="Castro, Sergio (STG-THV)" userId="bca73f00-d3c8-4ecc-b8e7-98fd1542681c" providerId="ADAL" clId="{A0C93929-334B-4C5A-8EC4-84BB0320BF85}" dt="2025-11-03T20:18:39.277" v="146" actId="478"/>
          <ac:spMkLst>
            <pc:docMk/>
            <pc:sldMk cId="2884781068" sldId="476"/>
            <ac:spMk id="5" creationId="{40B8E042-3FE2-AC55-2D80-008FC7B22D04}"/>
          </ac:spMkLst>
        </pc:spChg>
        <pc:spChg chg="mod">
          <ac:chgData name="Castro, Sergio (STG-THV)" userId="bca73f00-d3c8-4ecc-b8e7-98fd1542681c" providerId="ADAL" clId="{A0C93929-334B-4C5A-8EC4-84BB0320BF85}" dt="2025-11-03T20:37:41.794" v="284" actId="20577"/>
          <ac:spMkLst>
            <pc:docMk/>
            <pc:sldMk cId="2884781068" sldId="476"/>
            <ac:spMk id="6" creationId="{9CD4A372-D101-D027-F309-72353B8CD427}"/>
          </ac:spMkLst>
        </pc:spChg>
        <pc:spChg chg="mod">
          <ac:chgData name="Castro, Sergio (STG-THV)" userId="bca73f00-d3c8-4ecc-b8e7-98fd1542681c" providerId="ADAL" clId="{A0C93929-334B-4C5A-8EC4-84BB0320BF85}" dt="2025-11-03T21:09:29.284" v="802" actId="1037"/>
          <ac:spMkLst>
            <pc:docMk/>
            <pc:sldMk cId="2884781068" sldId="476"/>
            <ac:spMk id="8" creationId="{434CEFF4-A691-8756-E378-359EF37B291E}"/>
          </ac:spMkLst>
        </pc:spChg>
        <pc:spChg chg="del">
          <ac:chgData name="Castro, Sergio (STG-THV)" userId="bca73f00-d3c8-4ecc-b8e7-98fd1542681c" providerId="ADAL" clId="{A0C93929-334B-4C5A-8EC4-84BB0320BF85}" dt="2025-11-03T20:18:41.982" v="148" actId="478"/>
          <ac:spMkLst>
            <pc:docMk/>
            <pc:sldMk cId="2884781068" sldId="476"/>
            <ac:spMk id="10" creationId="{A25AA39C-1E92-3448-DE12-CB5F51727696}"/>
          </ac:spMkLst>
        </pc:spChg>
        <pc:spChg chg="mod">
          <ac:chgData name="Castro, Sergio (STG-THV)" userId="bca73f00-d3c8-4ecc-b8e7-98fd1542681c" providerId="ADAL" clId="{A0C93929-334B-4C5A-8EC4-84BB0320BF85}" dt="2025-11-03T20:19:00.482" v="151" actId="164"/>
          <ac:spMkLst>
            <pc:docMk/>
            <pc:sldMk cId="2884781068" sldId="476"/>
            <ac:spMk id="12" creationId="{9A78CF14-55E2-4D22-AF1E-829708FABA5C}"/>
          </ac:spMkLst>
        </pc:spChg>
        <pc:spChg chg="mod">
          <ac:chgData name="Castro, Sergio (STG-THV)" userId="bca73f00-d3c8-4ecc-b8e7-98fd1542681c" providerId="ADAL" clId="{A0C93929-334B-4C5A-8EC4-84BB0320BF85}" dt="2025-11-03T20:19:14.796" v="192" actId="1035"/>
          <ac:spMkLst>
            <pc:docMk/>
            <pc:sldMk cId="2884781068" sldId="476"/>
            <ac:spMk id="13" creationId="{C62A2203-DC57-8056-09F0-1CB14F637C65}"/>
          </ac:spMkLst>
        </pc:spChg>
        <pc:spChg chg="del">
          <ac:chgData name="Castro, Sergio (STG-THV)" userId="bca73f00-d3c8-4ecc-b8e7-98fd1542681c" providerId="ADAL" clId="{A0C93929-334B-4C5A-8EC4-84BB0320BF85}" dt="2025-11-03T20:18:37.597" v="145" actId="478"/>
          <ac:spMkLst>
            <pc:docMk/>
            <pc:sldMk cId="2884781068" sldId="476"/>
            <ac:spMk id="14" creationId="{463CBE3A-3C36-23A6-9753-A8346CB3EC55}"/>
          </ac:spMkLst>
        </pc:spChg>
        <pc:spChg chg="del">
          <ac:chgData name="Castro, Sergio (STG-THV)" userId="bca73f00-d3c8-4ecc-b8e7-98fd1542681c" providerId="ADAL" clId="{A0C93929-334B-4C5A-8EC4-84BB0320BF85}" dt="2025-11-03T20:18:40.378" v="147" actId="478"/>
          <ac:spMkLst>
            <pc:docMk/>
            <pc:sldMk cId="2884781068" sldId="476"/>
            <ac:spMk id="15" creationId="{02AAFC5D-3DCE-1EE9-7F78-0997E5641CBA}"/>
          </ac:spMkLst>
        </pc:spChg>
        <pc:grpChg chg="add mod">
          <ac:chgData name="Castro, Sergio (STG-THV)" userId="bca73f00-d3c8-4ecc-b8e7-98fd1542681c" providerId="ADAL" clId="{A0C93929-334B-4C5A-8EC4-84BB0320BF85}" dt="2025-11-03T20:19:20.383" v="213" actId="1035"/>
          <ac:grpSpMkLst>
            <pc:docMk/>
            <pc:sldMk cId="2884781068" sldId="476"/>
            <ac:grpSpMk id="9" creationId="{3A59FC23-C82E-720B-B941-63EBEEDB7818}"/>
          </ac:grpSpMkLst>
        </pc:grp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16" creationId="{DAD1ECB5-DD89-CE15-A057-80E48FA9B7D4}"/>
          </ac:picMkLst>
        </pc:picChg>
        <pc:picChg chg="add mod">
          <ac:chgData name="Castro, Sergio (STG-THV)" userId="bca73f00-d3c8-4ecc-b8e7-98fd1542681c" providerId="ADAL" clId="{A0C93929-334B-4C5A-8EC4-84BB0320BF85}" dt="2025-11-03T20:38:11.783" v="295" actId="14100"/>
          <ac:picMkLst>
            <pc:docMk/>
            <pc:sldMk cId="2884781068" sldId="476"/>
            <ac:picMk id="18" creationId="{20990198-C455-DA60-6233-2743A73E2E09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21" creationId="{BD73A3BB-A814-5DE8-CDED-346A96A0D782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23" creationId="{9B5E1F4D-339D-02EE-76AC-84A33D76D7F6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25" creationId="{5DF93BD4-708C-6CE9-FC90-5CDF98E5597A}"/>
          </ac:picMkLst>
        </pc:picChg>
        <pc:picChg chg="add mod">
          <ac:chgData name="Castro, Sergio (STG-THV)" userId="bca73f00-d3c8-4ecc-b8e7-98fd1542681c" providerId="ADAL" clId="{A0C93929-334B-4C5A-8EC4-84BB0320BF85}" dt="2025-11-03T21:09:19.457" v="780" actId="1076"/>
          <ac:picMkLst>
            <pc:docMk/>
            <pc:sldMk cId="2884781068" sldId="476"/>
            <ac:picMk id="27" creationId="{FF52D26D-EFDE-95E2-418A-DC1E507F3F02}"/>
          </ac:picMkLst>
        </pc:picChg>
        <pc:picChg chg="add mod">
          <ac:chgData name="Castro, Sergio (STG-THV)" userId="bca73f00-d3c8-4ecc-b8e7-98fd1542681c" providerId="ADAL" clId="{A0C93929-334B-4C5A-8EC4-84BB0320BF85}" dt="2025-11-03T21:08:54.778" v="776" actId="1076"/>
          <ac:picMkLst>
            <pc:docMk/>
            <pc:sldMk cId="2884781068" sldId="476"/>
            <ac:picMk id="29" creationId="{72483484-E42C-373B-B382-5CE0DBA7FB4C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31" creationId="{1BE117D6-8898-F93C-E858-6C6DAB1F55B4}"/>
          </ac:picMkLst>
        </pc:picChg>
        <pc:picChg chg="add mod">
          <ac:chgData name="Castro, Sergio (STG-THV)" userId="bca73f00-d3c8-4ecc-b8e7-98fd1542681c" providerId="ADAL" clId="{A0C93929-334B-4C5A-8EC4-84BB0320BF85}" dt="2025-11-03T21:05:31.041" v="737" actId="14100"/>
          <ac:picMkLst>
            <pc:docMk/>
            <pc:sldMk cId="2884781068" sldId="476"/>
            <ac:picMk id="33" creationId="{16EB50C1-8A1C-93B2-737A-9CD3FF836DA1}"/>
          </ac:picMkLst>
        </pc:picChg>
        <pc:picChg chg="add mod">
          <ac:chgData name="Castro, Sergio (STG-THV)" userId="bca73f00-d3c8-4ecc-b8e7-98fd1542681c" providerId="ADAL" clId="{A0C93929-334B-4C5A-8EC4-84BB0320BF85}" dt="2025-11-03T21:05:14.782" v="734" actId="14100"/>
          <ac:picMkLst>
            <pc:docMk/>
            <pc:sldMk cId="2884781068" sldId="476"/>
            <ac:picMk id="35" creationId="{0DA53E44-AE3C-805A-52EA-443F7B54BC4B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37" creationId="{41B56876-B001-31A6-AA75-20724BDF0E82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39" creationId="{2527BF33-2C89-0C4B-A034-4059EBA94D48}"/>
          </ac:picMkLst>
        </pc:picChg>
        <pc:picChg chg="add mod">
          <ac:chgData name="Castro, Sergio (STG-THV)" userId="bca73f00-d3c8-4ecc-b8e7-98fd1542681c" providerId="ADAL" clId="{A0C93929-334B-4C5A-8EC4-84BB0320BF85}" dt="2025-11-03T21:08:39.745" v="772" actId="14100"/>
          <ac:picMkLst>
            <pc:docMk/>
            <pc:sldMk cId="2884781068" sldId="476"/>
            <ac:picMk id="41" creationId="{35503FD8-7B0B-B7EF-4A28-35B3B4F207AC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43" creationId="{EB1CCE03-24E8-E7EA-35F7-64D016782793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45" creationId="{155A95F5-54A5-0986-C3DA-8230F223CF7F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47" creationId="{9191E5A1-79E1-AD4E-306A-9AD84F7D5875}"/>
          </ac:picMkLst>
        </pc:picChg>
        <pc:picChg chg="add mod">
          <ac:chgData name="Castro, Sergio (STG-THV)" userId="bca73f00-d3c8-4ecc-b8e7-98fd1542681c" providerId="ADAL" clId="{A0C93929-334B-4C5A-8EC4-84BB0320BF85}" dt="2025-11-03T21:03:28.705" v="702" actId="14100"/>
          <ac:picMkLst>
            <pc:docMk/>
            <pc:sldMk cId="2884781068" sldId="476"/>
            <ac:picMk id="49" creationId="{6B1ED01A-9A79-F438-0828-E7468D621C19}"/>
          </ac:picMkLst>
        </pc:picChg>
        <pc:picChg chg="add mod">
          <ac:chgData name="Castro, Sergio (STG-THV)" userId="bca73f00-d3c8-4ecc-b8e7-98fd1542681c" providerId="ADAL" clId="{A0C93929-334B-4C5A-8EC4-84BB0320BF85}" dt="2025-11-03T21:03:11.385" v="696" actId="1076"/>
          <ac:picMkLst>
            <pc:docMk/>
            <pc:sldMk cId="2884781068" sldId="476"/>
            <ac:picMk id="51" creationId="{BA77CFA8-7C5C-A064-8447-7DBD2E7FAAC7}"/>
          </ac:picMkLst>
        </pc:picChg>
        <pc:picChg chg="add mod">
          <ac:chgData name="Castro, Sergio (STG-THV)" userId="bca73f00-d3c8-4ecc-b8e7-98fd1542681c" providerId="ADAL" clId="{A0C93929-334B-4C5A-8EC4-84BB0320BF85}" dt="2025-11-03T21:02:47.356" v="689" actId="1037"/>
          <ac:picMkLst>
            <pc:docMk/>
            <pc:sldMk cId="2884781068" sldId="476"/>
            <ac:picMk id="53" creationId="{FEEE11D0-955A-CCC7-14FB-726A7D9466DD}"/>
          </ac:picMkLst>
        </pc:picChg>
        <pc:picChg chg="add mod">
          <ac:chgData name="Castro, Sergio (STG-THV)" userId="bca73f00-d3c8-4ecc-b8e7-98fd1542681c" providerId="ADAL" clId="{A0C93929-334B-4C5A-8EC4-84BB0320BF85}" dt="2025-11-03T21:02:35.200" v="683" actId="14100"/>
          <ac:picMkLst>
            <pc:docMk/>
            <pc:sldMk cId="2884781068" sldId="476"/>
            <ac:picMk id="55" creationId="{A7856719-90AE-FC66-B1EC-50E1822F36C8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57" creationId="{9116CA57-2DF6-1BF0-4EC3-77AB0E85EC3A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59" creationId="{62F51F2B-7C63-570F-66C5-FCE662364757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61" creationId="{F6E24CE1-1515-CF6C-4C66-449DB6812102}"/>
          </ac:picMkLst>
        </pc:picChg>
        <pc:picChg chg="add mod">
          <ac:chgData name="Castro, Sergio (STG-THV)" userId="bca73f00-d3c8-4ecc-b8e7-98fd1542681c" providerId="ADAL" clId="{A0C93929-334B-4C5A-8EC4-84BB0320BF85}" dt="2025-11-03T21:08:13.097" v="766" actId="14100"/>
          <ac:picMkLst>
            <pc:docMk/>
            <pc:sldMk cId="2884781068" sldId="476"/>
            <ac:picMk id="63" creationId="{839C10E4-21A4-E97B-4BAD-BAD0D859C2A8}"/>
          </ac:picMkLst>
        </pc:picChg>
        <pc:picChg chg="add mod">
          <ac:chgData name="Castro, Sergio (STG-THV)" userId="bca73f00-d3c8-4ecc-b8e7-98fd1542681c" providerId="ADAL" clId="{A0C93929-334B-4C5A-8EC4-84BB0320BF85}" dt="2025-11-03T21:00:55.878" v="640" actId="14100"/>
          <ac:picMkLst>
            <pc:docMk/>
            <pc:sldMk cId="2884781068" sldId="476"/>
            <ac:picMk id="65" creationId="{C5BD65B0-9EAF-699A-5927-4B6F30B7F796}"/>
          </ac:picMkLst>
        </pc:picChg>
        <pc:picChg chg="add mod">
          <ac:chgData name="Castro, Sergio (STG-THV)" userId="bca73f00-d3c8-4ecc-b8e7-98fd1542681c" providerId="ADAL" clId="{A0C93929-334B-4C5A-8EC4-84BB0320BF85}" dt="2025-11-03T21:08:06.470" v="764" actId="14100"/>
          <ac:picMkLst>
            <pc:docMk/>
            <pc:sldMk cId="2884781068" sldId="476"/>
            <ac:picMk id="67" creationId="{4AA45D22-E448-5F4F-59D6-2AF4D0916B66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69" creationId="{B3265BA7-1ACF-E831-5D5D-F56AE482CA8C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71" creationId="{93EB8E35-7625-80CC-540C-71C16E0DEEC6}"/>
          </ac:picMkLst>
        </pc:picChg>
        <pc:picChg chg="add mod">
          <ac:chgData name="Castro, Sergio (STG-THV)" userId="bca73f00-d3c8-4ecc-b8e7-98fd1542681c" providerId="ADAL" clId="{A0C93929-334B-4C5A-8EC4-84BB0320BF85}" dt="2025-11-03T21:07:45.988" v="758" actId="14100"/>
          <ac:picMkLst>
            <pc:docMk/>
            <pc:sldMk cId="2884781068" sldId="476"/>
            <ac:picMk id="73" creationId="{5E6CC16B-F734-DFCD-7F3A-677A67A8BAFE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75" creationId="{0EEA0EA7-C8C3-A293-EA67-62F59B7A1A27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77" creationId="{7AE1B287-4B69-4FE9-0FA5-A392EAFC9924}"/>
          </ac:picMkLst>
        </pc:picChg>
        <pc:picChg chg="add mod">
          <ac:chgData name="Castro, Sergio (STG-THV)" userId="bca73f00-d3c8-4ecc-b8e7-98fd1542681c" providerId="ADAL" clId="{A0C93929-334B-4C5A-8EC4-84BB0320BF85}" dt="2025-11-03T21:09:29.284" v="802" actId="1037"/>
          <ac:picMkLst>
            <pc:docMk/>
            <pc:sldMk cId="2884781068" sldId="476"/>
            <ac:picMk id="79" creationId="{08BA9B6A-D449-1A92-2575-A0823897DC21}"/>
          </ac:picMkLst>
        </pc:picChg>
        <pc:picChg chg="add mod">
          <ac:chgData name="Castro, Sergio (STG-THV)" userId="bca73f00-d3c8-4ecc-b8e7-98fd1542681c" providerId="ADAL" clId="{A0C93929-334B-4C5A-8EC4-84BB0320BF85}" dt="2025-11-03T21:07:20.836" v="753" actId="1076"/>
          <ac:picMkLst>
            <pc:docMk/>
            <pc:sldMk cId="2884781068" sldId="476"/>
            <ac:picMk id="81" creationId="{C27C34D5-B8DC-8D0E-4EA8-BD881D6E71C2}"/>
          </ac:picMkLst>
        </pc:picChg>
        <pc:picChg chg="add mod">
          <ac:chgData name="Castro, Sergio (STG-THV)" userId="bca73f00-d3c8-4ecc-b8e7-98fd1542681c" providerId="ADAL" clId="{A0C93929-334B-4C5A-8EC4-84BB0320BF85}" dt="2025-11-03T21:06:41.448" v="752" actId="1076"/>
          <ac:picMkLst>
            <pc:docMk/>
            <pc:sldMk cId="2884781068" sldId="476"/>
            <ac:picMk id="83" creationId="{6C4D2E10-B7B1-CB4D-C8F9-63F6C2559694}"/>
          </ac:picMkLst>
        </pc:picChg>
        <pc:picChg chg="add mod">
          <ac:chgData name="Castro, Sergio (STG-THV)" userId="bca73f00-d3c8-4ecc-b8e7-98fd1542681c" providerId="ADAL" clId="{A0C93929-334B-4C5A-8EC4-84BB0320BF85}" dt="2025-11-03T20:58:40.555" v="598" actId="14100"/>
          <ac:picMkLst>
            <pc:docMk/>
            <pc:sldMk cId="2884781068" sldId="476"/>
            <ac:picMk id="85" creationId="{63E3766E-ECA7-FDDE-0A79-0439B48B0D33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87" creationId="{8E4ADD78-EA96-CAA3-C405-8A405DE1E3D5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89" creationId="{21FCC1E7-F291-EE33-5B69-AC33BE2CA37F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91" creationId="{4313F86A-A1EE-32EE-1B56-FE7717C699AC}"/>
          </ac:picMkLst>
        </pc:picChg>
        <pc:picChg chg="add mod">
          <ac:chgData name="Castro, Sergio (STG-THV)" userId="bca73f00-d3c8-4ecc-b8e7-98fd1542681c" providerId="ADAL" clId="{A0C93929-334B-4C5A-8EC4-84BB0320BF85}" dt="2025-11-03T20:50:51.458" v="564" actId="14100"/>
          <ac:picMkLst>
            <pc:docMk/>
            <pc:sldMk cId="2884781068" sldId="476"/>
            <ac:picMk id="93" creationId="{69076CC6-8B36-10FC-2B32-C862906E320E}"/>
          </ac:picMkLst>
        </pc:picChg>
        <pc:picChg chg="add mod">
          <ac:chgData name="Castro, Sergio (STG-THV)" userId="bca73f00-d3c8-4ecc-b8e7-98fd1542681c" providerId="ADAL" clId="{A0C93929-334B-4C5A-8EC4-84BB0320BF85}" dt="2025-11-03T20:51:40.065" v="578" actId="14100"/>
          <ac:picMkLst>
            <pc:docMk/>
            <pc:sldMk cId="2884781068" sldId="476"/>
            <ac:picMk id="95" creationId="{3AC58A65-7955-4632-1FD5-914D2070B3F3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97" creationId="{C59E81DB-EDE8-952A-71E0-3373D018BBFC}"/>
          </ac:picMkLst>
        </pc:picChg>
        <pc:picChg chg="add mod">
          <ac:chgData name="Castro, Sergio (STG-THV)" userId="bca73f00-d3c8-4ecc-b8e7-98fd1542681c" providerId="ADAL" clId="{A0C93929-334B-4C5A-8EC4-84BB0320BF85}" dt="2025-11-03T20:51:06.226" v="568" actId="14100"/>
          <ac:picMkLst>
            <pc:docMk/>
            <pc:sldMk cId="2884781068" sldId="476"/>
            <ac:picMk id="99" creationId="{8EE033AF-E439-89C2-1A3B-15A601963DB6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101" creationId="{E470E1B3-5E97-258C-948E-5DDB307F7A71}"/>
          </ac:picMkLst>
        </pc:picChg>
        <pc:picChg chg="add mod">
          <ac:chgData name="Castro, Sergio (STG-THV)" userId="bca73f00-d3c8-4ecc-b8e7-98fd1542681c" providerId="ADAL" clId="{A0C93929-334B-4C5A-8EC4-84BB0320BF85}" dt="2025-11-03T20:51:21.241" v="572" actId="14100"/>
          <ac:picMkLst>
            <pc:docMk/>
            <pc:sldMk cId="2884781068" sldId="476"/>
            <ac:picMk id="103" creationId="{F90DF375-3DED-2AFD-46D3-68F9DC306B3D}"/>
          </ac:picMkLst>
        </pc:picChg>
        <pc:picChg chg="add mod">
          <ac:chgData name="Castro, Sergio (STG-THV)" userId="bca73f00-d3c8-4ecc-b8e7-98fd1542681c" providerId="ADAL" clId="{A0C93929-334B-4C5A-8EC4-84BB0320BF85}" dt="2025-11-03T20:51:33.728" v="576" actId="14100"/>
          <ac:picMkLst>
            <pc:docMk/>
            <pc:sldMk cId="2884781068" sldId="476"/>
            <ac:picMk id="105" creationId="{9D83D3B1-002D-8C4B-F872-98C01687FA87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107" creationId="{D7F9F379-CD6D-006B-E637-90091ACC40BA}"/>
          </ac:picMkLst>
        </pc:picChg>
        <pc:picChg chg="add mod">
          <ac:chgData name="Castro, Sergio (STG-THV)" userId="bca73f00-d3c8-4ecc-b8e7-98fd1542681c" providerId="ADAL" clId="{A0C93929-334B-4C5A-8EC4-84BB0320BF85}" dt="2025-11-03T20:43:29.566" v="504" actId="14100"/>
          <ac:picMkLst>
            <pc:docMk/>
            <pc:sldMk cId="2884781068" sldId="476"/>
            <ac:picMk id="109" creationId="{E704209B-FAD0-0CA9-6008-6A40BE4D33FD}"/>
          </ac:picMkLst>
        </pc:picChg>
        <pc:picChg chg="add mod">
          <ac:chgData name="Castro, Sergio (STG-THV)" userId="bca73f00-d3c8-4ecc-b8e7-98fd1542681c" providerId="ADAL" clId="{A0C93929-334B-4C5A-8EC4-84BB0320BF85}" dt="2025-11-03T20:43:10.675" v="499" actId="14100"/>
          <ac:picMkLst>
            <pc:docMk/>
            <pc:sldMk cId="2884781068" sldId="476"/>
            <ac:picMk id="111" creationId="{981110A8-50EC-6B68-1B23-53B2E777ACB9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113" creationId="{01706A4B-7025-F77F-FD08-CD097434E4DC}"/>
          </ac:picMkLst>
        </pc:picChg>
        <pc:picChg chg="add mod">
          <ac:chgData name="Castro, Sergio (STG-THV)" userId="bca73f00-d3c8-4ecc-b8e7-98fd1542681c" providerId="ADAL" clId="{A0C93929-334B-4C5A-8EC4-84BB0320BF85}" dt="2025-11-03T20:42:33.226" v="491" actId="1076"/>
          <ac:picMkLst>
            <pc:docMk/>
            <pc:sldMk cId="2884781068" sldId="476"/>
            <ac:picMk id="115" creationId="{7A70F96F-B15E-7757-EF6F-4D3601597889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117" creationId="{06CD6706-268C-AEB5-5BF1-253FF0E10973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119" creationId="{23B97C12-191D-A5FD-2DD1-982CF9448D64}"/>
          </ac:picMkLst>
        </pc:picChg>
        <pc:picChg chg="add mod">
          <ac:chgData name="Castro, Sergio (STG-THV)" userId="bca73f00-d3c8-4ecc-b8e7-98fd1542681c" providerId="ADAL" clId="{A0C93929-334B-4C5A-8EC4-84BB0320BF85}" dt="2025-11-03T21:09:37.891" v="806" actId="1038"/>
          <ac:picMkLst>
            <pc:docMk/>
            <pc:sldMk cId="2884781068" sldId="476"/>
            <ac:picMk id="121" creationId="{B96C7D89-FF54-8350-22F0-49E33DC88BA5}"/>
          </ac:picMkLst>
        </pc:picChg>
        <pc:picChg chg="add mod">
          <ac:chgData name="Castro, Sergio (STG-THV)" userId="bca73f00-d3c8-4ecc-b8e7-98fd1542681c" providerId="ADAL" clId="{A0C93929-334B-4C5A-8EC4-84BB0320BF85}" dt="2025-11-03T21:09:44.191" v="817" actId="1038"/>
          <ac:picMkLst>
            <pc:docMk/>
            <pc:sldMk cId="2884781068" sldId="476"/>
            <ac:picMk id="123" creationId="{0EE0BCC8-2EF6-AA2A-89F3-16A325280710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4" Type="http://schemas.openxmlformats.org/officeDocument/2006/relationships/image" Target="../media/image1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4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37DF2B-DECF-44A7-8971-07475E2BCFC3}" type="doc">
      <dgm:prSet loTypeId="urn:microsoft.com/office/officeart/2018/2/layout/IconLabelList#2" loCatId="other" qsTypeId="urn:microsoft.com/office/officeart/2005/8/quickstyle/simple1" qsCatId="simple" csTypeId="urn:microsoft.com/office/officeart/2005/8/colors/accent1_2" csCatId="accent1" phldr="1"/>
      <dgm:spPr/>
    </dgm:pt>
    <dgm:pt modelId="{C8710C11-6766-4B48-9562-4B0C7B3F28D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s-CL" sz="2000" dirty="0"/>
            <a:t>Jornadas</a:t>
          </a:r>
          <a:r>
            <a:rPr lang="es-CL" sz="2000" baseline="0" dirty="0"/>
            <a:t> de Adopción</a:t>
          </a:r>
          <a:endParaRPr lang="en-US" sz="2000" dirty="0"/>
        </a:p>
      </dgm:t>
    </dgm:pt>
    <dgm:pt modelId="{6F9BADAF-DEBF-4CC2-B392-F7E0CD538B78}" type="parTrans" cxnId="{E28F4DE8-1F7F-4CC4-B4F7-5167A5B9E0BA}">
      <dgm:prSet/>
      <dgm:spPr/>
      <dgm:t>
        <a:bodyPr/>
        <a:lstStyle/>
        <a:p>
          <a:endParaRPr lang="en-US"/>
        </a:p>
      </dgm:t>
    </dgm:pt>
    <dgm:pt modelId="{CEEC8625-83FA-4202-826E-84C1185A8E32}" type="sibTrans" cxnId="{E28F4DE8-1F7F-4CC4-B4F7-5167A5B9E0BA}">
      <dgm:prSet/>
      <dgm:spPr/>
      <dgm:t>
        <a:bodyPr/>
        <a:lstStyle/>
        <a:p>
          <a:endParaRPr lang="en-US"/>
        </a:p>
      </dgm:t>
    </dgm:pt>
    <dgm:pt modelId="{8EE3C8DC-7BA8-479C-A581-E9DA099939F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dirty="0" err="1">
              <a:latin typeface="+mn-lt"/>
            </a:rPr>
            <a:t>Alimentación</a:t>
          </a:r>
          <a:endParaRPr lang="en-US" sz="2000" dirty="0">
            <a:latin typeface="+mn-lt"/>
          </a:endParaRPr>
        </a:p>
      </dgm:t>
    </dgm:pt>
    <dgm:pt modelId="{60ABFDD0-D409-4824-8102-DEA984738144}" type="parTrans" cxnId="{6E8797D1-3A1C-4879-9FDC-A7D2EC6197EA}">
      <dgm:prSet/>
      <dgm:spPr/>
      <dgm:t>
        <a:bodyPr/>
        <a:lstStyle/>
        <a:p>
          <a:endParaRPr lang="en-US"/>
        </a:p>
      </dgm:t>
    </dgm:pt>
    <dgm:pt modelId="{DAC4EAD7-53AC-40F0-BA2F-8B2633CEAE11}" type="sibTrans" cxnId="{6E8797D1-3A1C-4879-9FDC-A7D2EC6197EA}">
      <dgm:prSet/>
      <dgm:spPr/>
      <dgm:t>
        <a:bodyPr/>
        <a:lstStyle/>
        <a:p>
          <a:endParaRPr lang="en-US"/>
        </a:p>
      </dgm:t>
    </dgm:pt>
    <dgm:pt modelId="{8865AC6C-44E0-4174-AB02-044A78D94DE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dirty="0" err="1">
              <a:latin typeface="+mn-lt"/>
            </a:rPr>
            <a:t>Peluqueria</a:t>
          </a:r>
          <a:endParaRPr lang="en-US" sz="2300" dirty="0">
            <a:latin typeface="+mn-lt"/>
          </a:endParaRPr>
        </a:p>
      </dgm:t>
    </dgm:pt>
    <dgm:pt modelId="{3FF598BD-2671-4ECB-AD79-D0E600EEC84F}" type="parTrans" cxnId="{E5875C5E-8817-4707-AA33-E7DDCAC19481}">
      <dgm:prSet/>
      <dgm:spPr/>
      <dgm:t>
        <a:bodyPr/>
        <a:lstStyle/>
        <a:p>
          <a:endParaRPr lang="en-US"/>
        </a:p>
      </dgm:t>
    </dgm:pt>
    <dgm:pt modelId="{258DC239-2C60-44C0-830B-87DE5EB56A01}" type="sibTrans" cxnId="{E5875C5E-8817-4707-AA33-E7DDCAC19481}">
      <dgm:prSet/>
      <dgm:spPr/>
      <dgm:t>
        <a:bodyPr/>
        <a:lstStyle/>
        <a:p>
          <a:endParaRPr lang="en-US"/>
        </a:p>
      </dgm:t>
    </dgm:pt>
    <dgm:pt modelId="{4CCA8D10-C3FA-4512-B083-A6357EB0CB9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s-CL" sz="2000" dirty="0">
              <a:latin typeface="+mn-lt"/>
            </a:rPr>
            <a:t>Hogares temporales</a:t>
          </a:r>
          <a:endParaRPr lang="en-US" sz="2000" dirty="0">
            <a:latin typeface="+mn-lt"/>
          </a:endParaRPr>
        </a:p>
      </dgm:t>
    </dgm:pt>
    <dgm:pt modelId="{B5B2C001-8475-4B8C-AB2D-4E98343A9D70}" type="parTrans" cxnId="{33F9154E-DA07-41FA-895E-042E033608F6}">
      <dgm:prSet/>
      <dgm:spPr/>
      <dgm:t>
        <a:bodyPr/>
        <a:lstStyle/>
        <a:p>
          <a:endParaRPr lang="en-US"/>
        </a:p>
      </dgm:t>
    </dgm:pt>
    <dgm:pt modelId="{64AD035C-6B99-4598-BB74-F1E1070C6DFA}" type="sibTrans" cxnId="{33F9154E-DA07-41FA-895E-042E033608F6}">
      <dgm:prSet/>
      <dgm:spPr/>
      <dgm:t>
        <a:bodyPr/>
        <a:lstStyle/>
        <a:p>
          <a:endParaRPr lang="en-US"/>
        </a:p>
      </dgm:t>
    </dgm:pt>
    <dgm:pt modelId="{F365F799-91C6-467E-8005-77142388ADA7}" type="pres">
      <dgm:prSet presAssocID="{3137DF2B-DECF-44A7-8971-07475E2BCFC3}" presName="root" presStyleCnt="0">
        <dgm:presLayoutVars>
          <dgm:dir/>
          <dgm:resizeHandles val="exact"/>
        </dgm:presLayoutVars>
      </dgm:prSet>
      <dgm:spPr/>
    </dgm:pt>
    <dgm:pt modelId="{CA712F04-4B2E-4073-826D-66E0748C08F8}" type="pres">
      <dgm:prSet presAssocID="{C8710C11-6766-4B48-9562-4B0C7B3F28D6}" presName="compNode" presStyleCnt="0"/>
      <dgm:spPr/>
    </dgm:pt>
    <dgm:pt modelId="{9A755B31-6174-4948-8B32-7FECC02D6991}" type="pres">
      <dgm:prSet presAssocID="{C8710C11-6766-4B48-9562-4B0C7B3F28D6}" presName="iconRect" presStyleLbl="node1" presStyleIdx="0" presStyleCnt="4" custScaleX="196105" custScaleY="196105" custLinFactNeighborX="-78048" custLinFactNeighborY="-44365"/>
      <dgm:spPr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802" t="-34905" r="-7718" b="-140539"/>
          </a:stretch>
        </a:blipFill>
        <a:ln>
          <a:noFill/>
        </a:ln>
      </dgm:spPr>
    </dgm:pt>
    <dgm:pt modelId="{6AE71D8A-2F35-4756-A4AD-A549FB035E3F}" type="pres">
      <dgm:prSet presAssocID="{C8710C11-6766-4B48-9562-4B0C7B3F28D6}" presName="spaceRect" presStyleCnt="0"/>
      <dgm:spPr/>
    </dgm:pt>
    <dgm:pt modelId="{5CD563F8-B6A7-4F66-B65C-7F1D3844F472}" type="pres">
      <dgm:prSet presAssocID="{C8710C11-6766-4B48-9562-4B0C7B3F28D6}" presName="textRect" presStyleLbl="revTx" presStyleIdx="0" presStyleCnt="4" custScaleX="80787" custLinFactNeighborX="-34406">
        <dgm:presLayoutVars>
          <dgm:chMax val="1"/>
          <dgm:chPref val="1"/>
        </dgm:presLayoutVars>
      </dgm:prSet>
      <dgm:spPr/>
    </dgm:pt>
    <dgm:pt modelId="{114DEDBD-1AAB-4DDF-B848-DA92D960826E}" type="pres">
      <dgm:prSet presAssocID="{CEEC8625-83FA-4202-826E-84C1185A8E32}" presName="sibTrans" presStyleCnt="0"/>
      <dgm:spPr/>
    </dgm:pt>
    <dgm:pt modelId="{14161BF4-3B2E-4990-9AA5-1E7113657AFE}" type="pres">
      <dgm:prSet presAssocID="{8EE3C8DC-7BA8-479C-A581-E9DA099939F2}" presName="compNode" presStyleCnt="0"/>
      <dgm:spPr/>
    </dgm:pt>
    <dgm:pt modelId="{FCA6A723-3A73-458A-AE3C-15B86CF5C55D}" type="pres">
      <dgm:prSet presAssocID="{8EE3C8DC-7BA8-479C-A581-E9DA099939F2}" presName="iconRect" presStyleLbl="node1" presStyleIdx="1" presStyleCnt="4" custScaleX="196105" custScaleY="196105" custLinFactNeighborX="-24516" custLinFactNeighborY="-47552"/>
      <dgm:spPr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8000" b="-58000"/>
          </a:stretch>
        </a:blipFill>
        <a:ln>
          <a:noFill/>
        </a:ln>
      </dgm:spPr>
    </dgm:pt>
    <dgm:pt modelId="{E9430B85-543F-4592-A6DD-AEEA4B48C6A1}" type="pres">
      <dgm:prSet presAssocID="{8EE3C8DC-7BA8-479C-A581-E9DA099939F2}" presName="spaceRect" presStyleCnt="0"/>
      <dgm:spPr/>
    </dgm:pt>
    <dgm:pt modelId="{2D06D90C-4774-439F-8532-60F8B9D1D8A7}" type="pres">
      <dgm:prSet presAssocID="{8EE3C8DC-7BA8-479C-A581-E9DA099939F2}" presName="textRect" presStyleLbl="revTx" presStyleIdx="1" presStyleCnt="4" custLinFactNeighborX="-11034">
        <dgm:presLayoutVars>
          <dgm:chMax val="1"/>
          <dgm:chPref val="1"/>
        </dgm:presLayoutVars>
      </dgm:prSet>
      <dgm:spPr/>
    </dgm:pt>
    <dgm:pt modelId="{6AB9F53E-D91E-4E48-8AD8-05932101491C}" type="pres">
      <dgm:prSet presAssocID="{DAC4EAD7-53AC-40F0-BA2F-8B2633CEAE11}" presName="sibTrans" presStyleCnt="0"/>
      <dgm:spPr/>
    </dgm:pt>
    <dgm:pt modelId="{ED8AE489-0CC0-4251-92FB-1AC032073F86}" type="pres">
      <dgm:prSet presAssocID="{8865AC6C-44E0-4174-AB02-044A78D94DE3}" presName="compNode" presStyleCnt="0"/>
      <dgm:spPr/>
    </dgm:pt>
    <dgm:pt modelId="{5326D40B-04B6-4401-91A7-8A4487EDC6FC}" type="pres">
      <dgm:prSet presAssocID="{8865AC6C-44E0-4174-AB02-044A78D94DE3}" presName="iconRect" presStyleLbl="node1" presStyleIdx="2" presStyleCnt="4" custScaleX="196105" custScaleY="196105" custLinFactNeighborX="29964" custLinFactNeighborY="-46921"/>
      <dgm:spPr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1165" b="-79165"/>
          </a:stretch>
        </a:blipFill>
        <a:ln>
          <a:noFill/>
        </a:ln>
      </dgm:spPr>
    </dgm:pt>
    <dgm:pt modelId="{45C20058-83ED-45AC-83B6-B4CEEE13D9F9}" type="pres">
      <dgm:prSet presAssocID="{8865AC6C-44E0-4174-AB02-044A78D94DE3}" presName="spaceRect" presStyleCnt="0"/>
      <dgm:spPr/>
    </dgm:pt>
    <dgm:pt modelId="{1DCFB9CF-BB76-4BDC-932B-A329BC03E697}" type="pres">
      <dgm:prSet presAssocID="{8865AC6C-44E0-4174-AB02-044A78D94DE3}" presName="textRect" presStyleLbl="revTx" presStyleIdx="2" presStyleCnt="4" custLinFactNeighborX="13486">
        <dgm:presLayoutVars>
          <dgm:chMax val="1"/>
          <dgm:chPref val="1"/>
        </dgm:presLayoutVars>
      </dgm:prSet>
      <dgm:spPr/>
    </dgm:pt>
    <dgm:pt modelId="{91B85A38-AB59-41CB-8D27-D7E3E19A9B55}" type="pres">
      <dgm:prSet presAssocID="{258DC239-2C60-44C0-830B-87DE5EB56A01}" presName="sibTrans" presStyleCnt="0"/>
      <dgm:spPr/>
    </dgm:pt>
    <dgm:pt modelId="{24C90D51-7032-4A6B-9B5F-166B3F635A62}" type="pres">
      <dgm:prSet presAssocID="{4CCA8D10-C3FA-4512-B083-A6357EB0CB95}" presName="compNode" presStyleCnt="0"/>
      <dgm:spPr/>
    </dgm:pt>
    <dgm:pt modelId="{06BBB37A-5765-4659-818E-19C6FA031590}" type="pres">
      <dgm:prSet presAssocID="{4CCA8D10-C3FA-4512-B083-A6357EB0CB95}" presName="iconRect" presStyleLbl="node1" presStyleIdx="3" presStyleCnt="4" custScaleX="196105" custScaleY="196105" custLinFactX="15758" custLinFactNeighborX="100000" custLinFactNeighborY="-46101"/>
      <dgm:spPr>
        <a:prstGeom prst="ellipse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637" t="-58638" r="-15355" b="-111344"/>
          </a:stretch>
        </a:blipFill>
        <a:ln>
          <a:noFill/>
        </a:ln>
      </dgm:spPr>
    </dgm:pt>
    <dgm:pt modelId="{32354113-7A54-42B6-A47F-5DFFB09D6739}" type="pres">
      <dgm:prSet presAssocID="{4CCA8D10-C3FA-4512-B083-A6357EB0CB95}" presName="spaceRect" presStyleCnt="0"/>
      <dgm:spPr/>
    </dgm:pt>
    <dgm:pt modelId="{E99F2EED-C6F8-4DB7-BFDE-54EEBE3F5C29}" type="pres">
      <dgm:prSet presAssocID="{4CCA8D10-C3FA-4512-B083-A6357EB0CB95}" presName="textRect" presStyleLbl="revTx" presStyleIdx="3" presStyleCnt="4" custScaleX="78945" custLinFactNeighborX="38394">
        <dgm:presLayoutVars>
          <dgm:chMax val="1"/>
          <dgm:chPref val="1"/>
        </dgm:presLayoutVars>
      </dgm:prSet>
      <dgm:spPr/>
    </dgm:pt>
  </dgm:ptLst>
  <dgm:cxnLst>
    <dgm:cxn modelId="{E5875C5E-8817-4707-AA33-E7DDCAC19481}" srcId="{3137DF2B-DECF-44A7-8971-07475E2BCFC3}" destId="{8865AC6C-44E0-4174-AB02-044A78D94DE3}" srcOrd="2" destOrd="0" parTransId="{3FF598BD-2671-4ECB-AD79-D0E600EEC84F}" sibTransId="{258DC239-2C60-44C0-830B-87DE5EB56A01}"/>
    <dgm:cxn modelId="{33F9154E-DA07-41FA-895E-042E033608F6}" srcId="{3137DF2B-DECF-44A7-8971-07475E2BCFC3}" destId="{4CCA8D10-C3FA-4512-B083-A6357EB0CB95}" srcOrd="3" destOrd="0" parTransId="{B5B2C001-8475-4B8C-AB2D-4E98343A9D70}" sibTransId="{64AD035C-6B99-4598-BB74-F1E1070C6DFA}"/>
    <dgm:cxn modelId="{A284A959-8C9C-45B9-B3F7-D4CBBF986576}" type="presOf" srcId="{8EE3C8DC-7BA8-479C-A581-E9DA099939F2}" destId="{2D06D90C-4774-439F-8532-60F8B9D1D8A7}" srcOrd="0" destOrd="0" presId="urn:microsoft.com/office/officeart/2018/2/layout/IconLabelList#2"/>
    <dgm:cxn modelId="{40BABC7B-9FB4-4252-88C9-DD06D842534D}" type="presOf" srcId="{4CCA8D10-C3FA-4512-B083-A6357EB0CB95}" destId="{E99F2EED-C6F8-4DB7-BFDE-54EEBE3F5C29}" srcOrd="0" destOrd="0" presId="urn:microsoft.com/office/officeart/2018/2/layout/IconLabelList#2"/>
    <dgm:cxn modelId="{6E8797D1-3A1C-4879-9FDC-A7D2EC6197EA}" srcId="{3137DF2B-DECF-44A7-8971-07475E2BCFC3}" destId="{8EE3C8DC-7BA8-479C-A581-E9DA099939F2}" srcOrd="1" destOrd="0" parTransId="{60ABFDD0-D409-4824-8102-DEA984738144}" sibTransId="{DAC4EAD7-53AC-40F0-BA2F-8B2633CEAE11}"/>
    <dgm:cxn modelId="{A725EBDB-BAAD-40FA-AD76-5DE1BCEF8E05}" type="presOf" srcId="{3137DF2B-DECF-44A7-8971-07475E2BCFC3}" destId="{F365F799-91C6-467E-8005-77142388ADA7}" srcOrd="0" destOrd="0" presId="urn:microsoft.com/office/officeart/2018/2/layout/IconLabelList#2"/>
    <dgm:cxn modelId="{C1428BDD-CAA0-4581-95B7-6E02EC886366}" type="presOf" srcId="{C8710C11-6766-4B48-9562-4B0C7B3F28D6}" destId="{5CD563F8-B6A7-4F66-B65C-7F1D3844F472}" srcOrd="0" destOrd="0" presId="urn:microsoft.com/office/officeart/2018/2/layout/IconLabelList#2"/>
    <dgm:cxn modelId="{6BEB11E0-CF9C-4CEA-BEC5-5850DD569B81}" type="presOf" srcId="{8865AC6C-44E0-4174-AB02-044A78D94DE3}" destId="{1DCFB9CF-BB76-4BDC-932B-A329BC03E697}" srcOrd="0" destOrd="0" presId="urn:microsoft.com/office/officeart/2018/2/layout/IconLabelList#2"/>
    <dgm:cxn modelId="{E28F4DE8-1F7F-4CC4-B4F7-5167A5B9E0BA}" srcId="{3137DF2B-DECF-44A7-8971-07475E2BCFC3}" destId="{C8710C11-6766-4B48-9562-4B0C7B3F28D6}" srcOrd="0" destOrd="0" parTransId="{6F9BADAF-DEBF-4CC2-B392-F7E0CD538B78}" sibTransId="{CEEC8625-83FA-4202-826E-84C1185A8E32}"/>
    <dgm:cxn modelId="{9B20B665-27B7-4F28-85C3-3A5F2B1832D8}" type="presParOf" srcId="{F365F799-91C6-467E-8005-77142388ADA7}" destId="{CA712F04-4B2E-4073-826D-66E0748C08F8}" srcOrd="0" destOrd="0" presId="urn:microsoft.com/office/officeart/2018/2/layout/IconLabelList#2"/>
    <dgm:cxn modelId="{237A1A65-1BA8-4E42-9CAE-3DA0F7789ED9}" type="presParOf" srcId="{CA712F04-4B2E-4073-826D-66E0748C08F8}" destId="{9A755B31-6174-4948-8B32-7FECC02D6991}" srcOrd="0" destOrd="0" presId="urn:microsoft.com/office/officeart/2018/2/layout/IconLabelList#2"/>
    <dgm:cxn modelId="{E7B1C7C9-9935-4017-B18A-657E3A629EF7}" type="presParOf" srcId="{CA712F04-4B2E-4073-826D-66E0748C08F8}" destId="{6AE71D8A-2F35-4756-A4AD-A549FB035E3F}" srcOrd="1" destOrd="0" presId="urn:microsoft.com/office/officeart/2018/2/layout/IconLabelList#2"/>
    <dgm:cxn modelId="{9926DFE2-7F11-4E2C-9950-5BDD608B7856}" type="presParOf" srcId="{CA712F04-4B2E-4073-826D-66E0748C08F8}" destId="{5CD563F8-B6A7-4F66-B65C-7F1D3844F472}" srcOrd="2" destOrd="0" presId="urn:microsoft.com/office/officeart/2018/2/layout/IconLabelList#2"/>
    <dgm:cxn modelId="{761B73C6-130D-4566-BD7D-0BE8E4D19A5E}" type="presParOf" srcId="{F365F799-91C6-467E-8005-77142388ADA7}" destId="{114DEDBD-1AAB-4DDF-B848-DA92D960826E}" srcOrd="1" destOrd="0" presId="urn:microsoft.com/office/officeart/2018/2/layout/IconLabelList#2"/>
    <dgm:cxn modelId="{102F2066-A4C8-4B1F-AC74-A2EC87AA9618}" type="presParOf" srcId="{F365F799-91C6-467E-8005-77142388ADA7}" destId="{14161BF4-3B2E-4990-9AA5-1E7113657AFE}" srcOrd="2" destOrd="0" presId="urn:microsoft.com/office/officeart/2018/2/layout/IconLabelList#2"/>
    <dgm:cxn modelId="{6D878095-C57C-461D-A0B3-4B146292CAE9}" type="presParOf" srcId="{14161BF4-3B2E-4990-9AA5-1E7113657AFE}" destId="{FCA6A723-3A73-458A-AE3C-15B86CF5C55D}" srcOrd="0" destOrd="0" presId="urn:microsoft.com/office/officeart/2018/2/layout/IconLabelList#2"/>
    <dgm:cxn modelId="{86A6A62C-6783-4DD1-B76A-6FBE19FEB98E}" type="presParOf" srcId="{14161BF4-3B2E-4990-9AA5-1E7113657AFE}" destId="{E9430B85-543F-4592-A6DD-AEEA4B48C6A1}" srcOrd="1" destOrd="0" presId="urn:microsoft.com/office/officeart/2018/2/layout/IconLabelList#2"/>
    <dgm:cxn modelId="{CAA76D4F-0C4C-4A7D-9F09-BAFB552564C2}" type="presParOf" srcId="{14161BF4-3B2E-4990-9AA5-1E7113657AFE}" destId="{2D06D90C-4774-439F-8532-60F8B9D1D8A7}" srcOrd="2" destOrd="0" presId="urn:microsoft.com/office/officeart/2018/2/layout/IconLabelList#2"/>
    <dgm:cxn modelId="{FD0AB41C-1D4E-4334-9167-1A98B007DC71}" type="presParOf" srcId="{F365F799-91C6-467E-8005-77142388ADA7}" destId="{6AB9F53E-D91E-4E48-8AD8-05932101491C}" srcOrd="3" destOrd="0" presId="urn:microsoft.com/office/officeart/2018/2/layout/IconLabelList#2"/>
    <dgm:cxn modelId="{7790F99A-32AD-4B1F-A51B-19BF1CFC4B37}" type="presParOf" srcId="{F365F799-91C6-467E-8005-77142388ADA7}" destId="{ED8AE489-0CC0-4251-92FB-1AC032073F86}" srcOrd="4" destOrd="0" presId="urn:microsoft.com/office/officeart/2018/2/layout/IconLabelList#2"/>
    <dgm:cxn modelId="{E4F571A8-FEDE-4EEB-ACBD-6BC199D8A711}" type="presParOf" srcId="{ED8AE489-0CC0-4251-92FB-1AC032073F86}" destId="{5326D40B-04B6-4401-91A7-8A4487EDC6FC}" srcOrd="0" destOrd="0" presId="urn:microsoft.com/office/officeart/2018/2/layout/IconLabelList#2"/>
    <dgm:cxn modelId="{D19D45B1-A8A6-4017-A208-1D773F7E3DB4}" type="presParOf" srcId="{ED8AE489-0CC0-4251-92FB-1AC032073F86}" destId="{45C20058-83ED-45AC-83B6-B4CEEE13D9F9}" srcOrd="1" destOrd="0" presId="urn:microsoft.com/office/officeart/2018/2/layout/IconLabelList#2"/>
    <dgm:cxn modelId="{C9EE15CC-3F5E-44ED-BB5E-AA8E78C23AEB}" type="presParOf" srcId="{ED8AE489-0CC0-4251-92FB-1AC032073F86}" destId="{1DCFB9CF-BB76-4BDC-932B-A329BC03E697}" srcOrd="2" destOrd="0" presId="urn:microsoft.com/office/officeart/2018/2/layout/IconLabelList#2"/>
    <dgm:cxn modelId="{FFFF1DDC-D454-4413-996A-A2B9DDEBC9E5}" type="presParOf" srcId="{F365F799-91C6-467E-8005-77142388ADA7}" destId="{91B85A38-AB59-41CB-8D27-D7E3E19A9B55}" srcOrd="5" destOrd="0" presId="urn:microsoft.com/office/officeart/2018/2/layout/IconLabelList#2"/>
    <dgm:cxn modelId="{D7D75DE7-3B5C-47FD-8B66-83037F704AD3}" type="presParOf" srcId="{F365F799-91C6-467E-8005-77142388ADA7}" destId="{24C90D51-7032-4A6B-9B5F-166B3F635A62}" srcOrd="6" destOrd="0" presId="urn:microsoft.com/office/officeart/2018/2/layout/IconLabelList#2"/>
    <dgm:cxn modelId="{A2CC5543-3637-46B4-B9FE-06B1FDAAE455}" type="presParOf" srcId="{24C90D51-7032-4A6B-9B5F-166B3F635A62}" destId="{06BBB37A-5765-4659-818E-19C6FA031590}" srcOrd="0" destOrd="0" presId="urn:microsoft.com/office/officeart/2018/2/layout/IconLabelList#2"/>
    <dgm:cxn modelId="{2B2D12D9-8274-4839-A5C8-B4B1B3852B6F}" type="presParOf" srcId="{24C90D51-7032-4A6B-9B5F-166B3F635A62}" destId="{32354113-7A54-42B6-A47F-5DFFB09D6739}" srcOrd="1" destOrd="0" presId="urn:microsoft.com/office/officeart/2018/2/layout/IconLabelList#2"/>
    <dgm:cxn modelId="{3B2FC2BF-3B40-4BA1-93EF-71FC496E5F64}" type="presParOf" srcId="{24C90D51-7032-4A6B-9B5F-166B3F635A62}" destId="{E99F2EED-C6F8-4DB7-BFDE-54EEBE3F5C29}" srcOrd="2" destOrd="0" presId="urn:microsoft.com/office/officeart/2018/2/layout/IconLabelLis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55B31-6174-4948-8B32-7FECC02D6991}">
      <dsp:nvSpPr>
        <dsp:cNvPr id="0" name=""/>
        <dsp:cNvSpPr/>
      </dsp:nvSpPr>
      <dsp:spPr>
        <a:xfrm>
          <a:off x="0" y="548972"/>
          <a:ext cx="2081476" cy="2081476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802" t="-34905" r="-7718" b="-140539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563F8-B6A7-4F66-B65C-7F1D3844F472}">
      <dsp:nvSpPr>
        <dsp:cNvPr id="0" name=""/>
        <dsp:cNvSpPr/>
      </dsp:nvSpPr>
      <dsp:spPr>
        <a:xfrm>
          <a:off x="0" y="2905702"/>
          <a:ext cx="153940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 dirty="0"/>
            <a:t>Jornadas</a:t>
          </a:r>
          <a:r>
            <a:rPr lang="es-CL" sz="2000" kern="1200" baseline="0" dirty="0"/>
            <a:t> de Adopción</a:t>
          </a:r>
          <a:endParaRPr lang="en-US" sz="2000" kern="1200" dirty="0"/>
        </a:p>
      </dsp:txBody>
      <dsp:txXfrm>
        <a:off x="0" y="2905702"/>
        <a:ext cx="1539406" cy="720000"/>
      </dsp:txXfrm>
    </dsp:sp>
    <dsp:sp modelId="{FCA6A723-3A73-458A-AE3C-15B86CF5C55D}">
      <dsp:nvSpPr>
        <dsp:cNvPr id="0" name=""/>
        <dsp:cNvSpPr/>
      </dsp:nvSpPr>
      <dsp:spPr>
        <a:xfrm>
          <a:off x="2682811" y="515145"/>
          <a:ext cx="2081476" cy="208147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8000" b="-58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6D90C-4774-439F-8532-60F8B9D1D8A7}">
      <dsp:nvSpPr>
        <dsp:cNvPr id="0" name=""/>
        <dsp:cNvSpPr/>
      </dsp:nvSpPr>
      <dsp:spPr>
        <a:xfrm>
          <a:off x="2544163" y="2905702"/>
          <a:ext cx="235868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latin typeface="+mn-lt"/>
            </a:rPr>
            <a:t>Alimentación</a:t>
          </a:r>
          <a:endParaRPr lang="en-US" sz="2000" kern="1200" dirty="0">
            <a:latin typeface="+mn-lt"/>
          </a:endParaRPr>
        </a:p>
      </dsp:txBody>
      <dsp:txXfrm>
        <a:off x="2544163" y="2905702"/>
        <a:ext cx="2358686" cy="720000"/>
      </dsp:txXfrm>
    </dsp:sp>
    <dsp:sp modelId="{5326D40B-04B6-4401-91A7-8A4487EDC6FC}">
      <dsp:nvSpPr>
        <dsp:cNvPr id="0" name=""/>
        <dsp:cNvSpPr/>
      </dsp:nvSpPr>
      <dsp:spPr>
        <a:xfrm>
          <a:off x="6032523" y="521843"/>
          <a:ext cx="2081476" cy="2081476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1165" b="-79165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FB9CF-BB76-4BDC-932B-A329BC03E697}">
      <dsp:nvSpPr>
        <dsp:cNvPr id="0" name=""/>
        <dsp:cNvSpPr/>
      </dsp:nvSpPr>
      <dsp:spPr>
        <a:xfrm>
          <a:off x="5893970" y="2905702"/>
          <a:ext cx="235868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latin typeface="+mn-lt"/>
            </a:rPr>
            <a:t>Peluqueria</a:t>
          </a:r>
          <a:endParaRPr lang="en-US" sz="2300" kern="1200" dirty="0">
            <a:latin typeface="+mn-lt"/>
          </a:endParaRPr>
        </a:p>
      </dsp:txBody>
      <dsp:txXfrm>
        <a:off x="5893970" y="2905702"/>
        <a:ext cx="2358686" cy="720000"/>
      </dsp:txXfrm>
    </dsp:sp>
    <dsp:sp modelId="{06BBB37A-5765-4659-818E-19C6FA031590}">
      <dsp:nvSpPr>
        <dsp:cNvPr id="0" name=""/>
        <dsp:cNvSpPr/>
      </dsp:nvSpPr>
      <dsp:spPr>
        <a:xfrm>
          <a:off x="8657508" y="530546"/>
          <a:ext cx="2081476" cy="2081476"/>
        </a:xfrm>
        <a:prstGeom prst="ellipse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637" t="-58638" r="-15355" b="-111344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F2EED-C6F8-4DB7-BFDE-54EEBE3F5C29}">
      <dsp:nvSpPr>
        <dsp:cNvPr id="0" name=""/>
        <dsp:cNvSpPr/>
      </dsp:nvSpPr>
      <dsp:spPr>
        <a:xfrm>
          <a:off x="8876919" y="2905702"/>
          <a:ext cx="186206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 dirty="0">
              <a:latin typeface="+mn-lt"/>
            </a:rPr>
            <a:t>Hogares temporales</a:t>
          </a:r>
          <a:endParaRPr lang="en-US" sz="2000" kern="1200" dirty="0">
            <a:latin typeface="+mn-lt"/>
          </a:endParaRPr>
        </a:p>
      </dsp:txBody>
      <dsp:txXfrm>
        <a:off x="8876919" y="2905702"/>
        <a:ext cx="1862065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#2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8C3B854-9BC7-48DC-8A56-DBFDDE428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5DEFF2-EDF3-481B-9830-270AF04066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DDD5F-6A15-4B62-9035-DFE3741A142F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B6AB74-8898-4E0C-A41C-CB0D0FACD3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1E6D7-E003-4673-9F29-E23A31AE5E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45F8E-7BA9-4811-86CC-F36B279E43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1091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72FC1-FACA-4EA1-9E3D-E317DEA47E18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E9021-4777-4007-819B-E02D230442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740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625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D1D42-4D63-8AE1-FF64-19E79D64D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49851-D96C-8DA5-ACFD-0DA19828D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705168-6B58-9054-DABC-076E99317C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706AE-76FF-1CAA-1B60-4D4F77864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705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65BBB-BF09-40E2-B456-C18A0E7489D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22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775D2-86F1-4B44-8AE4-728F04104BB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787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775D2-86F1-4B44-8AE4-728F04104BB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752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49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65BBB-BF09-40E2-B456-C18A0E7489D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537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B2604-091B-8117-C6B7-081FFF22D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13CA4-47DF-039D-C672-F6203550A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97F053-877E-D49B-8C82-4EED5BAA1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6E755-9D2D-03FE-56C0-DFC87D5E2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348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8A8B-B47E-F6B2-C82F-F0E8D95F8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E44A00-4FE8-43ED-B503-FE4CC19B9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E87C97-DF86-0B7B-B16C-1A49A856DD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20547-1AAB-7BAF-FE4C-4844E7001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109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6C603-2CA9-48C0-8702-044DF343A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BD38EA-7281-3FFD-782C-538D29B39F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B0FA71-87C3-D729-C8E6-769B63391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62C47-F93C-9BE0-2410-F40F576B10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227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1D337-7833-4516-979C-67BBF84AACD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605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A6AB8-1A22-4B94-B531-20135A62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174" y="728662"/>
            <a:ext cx="5014913" cy="2776536"/>
          </a:xfrm>
        </p:spPr>
        <p:txBody>
          <a:bodyPr anchor="b">
            <a:normAutofit/>
          </a:bodyPr>
          <a:lstStyle>
            <a:lvl1pPr algn="ctr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085CCA-A46A-45CC-AA3F-387D83119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662934" cy="6858000"/>
          </a:xfrm>
          <a:custGeom>
            <a:avLst/>
            <a:gdLst>
              <a:gd name="connsiteX0" fmla="*/ 0 w 5662934"/>
              <a:gd name="connsiteY0" fmla="*/ 0 h 6858000"/>
              <a:gd name="connsiteX1" fmla="*/ 5064602 w 5662934"/>
              <a:gd name="connsiteY1" fmla="*/ 0 h 6858000"/>
              <a:gd name="connsiteX2" fmla="*/ 4889880 w 5662934"/>
              <a:gd name="connsiteY2" fmla="*/ 279455 h 6858000"/>
              <a:gd name="connsiteX3" fmla="*/ 4743094 w 5662934"/>
              <a:gd name="connsiteY3" fmla="*/ 566397 h 6858000"/>
              <a:gd name="connsiteX4" fmla="*/ 4685321 w 5662934"/>
              <a:gd name="connsiteY4" fmla="*/ 704608 h 6858000"/>
              <a:gd name="connsiteX5" fmla="*/ 4680898 w 5662934"/>
              <a:gd name="connsiteY5" fmla="*/ 692471 h 6858000"/>
              <a:gd name="connsiteX6" fmla="*/ 4558808 w 5662934"/>
              <a:gd name="connsiteY6" fmla="*/ 561315 h 6858000"/>
              <a:gd name="connsiteX7" fmla="*/ 4422430 w 5662934"/>
              <a:gd name="connsiteY7" fmla="*/ 545170 h 6858000"/>
              <a:gd name="connsiteX8" fmla="*/ 4343282 w 5662934"/>
              <a:gd name="connsiteY8" fmla="*/ 564133 h 6858000"/>
              <a:gd name="connsiteX9" fmla="*/ 4202646 w 5662934"/>
              <a:gd name="connsiteY9" fmla="*/ 646647 h 6858000"/>
              <a:gd name="connsiteX10" fmla="*/ 4197290 w 5662934"/>
              <a:gd name="connsiteY10" fmla="*/ 857157 h 6858000"/>
              <a:gd name="connsiteX11" fmla="*/ 4214948 w 5662934"/>
              <a:gd name="connsiteY11" fmla="*/ 901746 h 6858000"/>
              <a:gd name="connsiteX12" fmla="*/ 4230751 w 5662934"/>
              <a:gd name="connsiteY12" fmla="*/ 967701 h 6858000"/>
              <a:gd name="connsiteX13" fmla="*/ 4328522 w 5662934"/>
              <a:gd name="connsiteY13" fmla="*/ 1230219 h 6858000"/>
              <a:gd name="connsiteX14" fmla="*/ 3908598 w 5662934"/>
              <a:gd name="connsiteY14" fmla="*/ 1107653 h 6858000"/>
              <a:gd name="connsiteX15" fmla="*/ 3762188 w 5662934"/>
              <a:gd name="connsiteY15" fmla="*/ 1107860 h 6858000"/>
              <a:gd name="connsiteX16" fmla="*/ 3599087 w 5662934"/>
              <a:gd name="connsiteY16" fmla="*/ 1300369 h 6858000"/>
              <a:gd name="connsiteX17" fmla="*/ 3602456 w 5662934"/>
              <a:gd name="connsiteY17" fmla="*/ 1459969 h 6858000"/>
              <a:gd name="connsiteX18" fmla="*/ 3654124 w 5662934"/>
              <a:gd name="connsiteY18" fmla="*/ 1559177 h 6858000"/>
              <a:gd name="connsiteX19" fmla="*/ 3793114 w 5662934"/>
              <a:gd name="connsiteY19" fmla="*/ 1644439 h 6858000"/>
              <a:gd name="connsiteX20" fmla="*/ 4045810 w 5662934"/>
              <a:gd name="connsiteY20" fmla="*/ 1709432 h 6858000"/>
              <a:gd name="connsiteX21" fmla="*/ 4249451 w 5662934"/>
              <a:gd name="connsiteY21" fmla="*/ 1744332 h 6858000"/>
              <a:gd name="connsiteX22" fmla="*/ 4089510 w 5662934"/>
              <a:gd name="connsiteY22" fmla="*/ 1950033 h 6858000"/>
              <a:gd name="connsiteX23" fmla="*/ 3921602 w 5662934"/>
              <a:gd name="connsiteY23" fmla="*/ 2297127 h 6858000"/>
              <a:gd name="connsiteX24" fmla="*/ 3900443 w 5662934"/>
              <a:gd name="connsiteY24" fmla="*/ 2441680 h 6858000"/>
              <a:gd name="connsiteX25" fmla="*/ 3937614 w 5662934"/>
              <a:gd name="connsiteY25" fmla="*/ 2509491 h 6858000"/>
              <a:gd name="connsiteX26" fmla="*/ 3968463 w 5662934"/>
              <a:gd name="connsiteY26" fmla="*/ 2550919 h 6858000"/>
              <a:gd name="connsiteX27" fmla="*/ 4072895 w 5662934"/>
              <a:gd name="connsiteY27" fmla="*/ 2637486 h 6858000"/>
              <a:gd name="connsiteX28" fmla="*/ 4187906 w 5662934"/>
              <a:gd name="connsiteY28" fmla="*/ 2651776 h 6858000"/>
              <a:gd name="connsiteX29" fmla="*/ 4243956 w 5662934"/>
              <a:gd name="connsiteY29" fmla="*/ 2629194 h 6858000"/>
              <a:gd name="connsiteX30" fmla="*/ 4277165 w 5662934"/>
              <a:gd name="connsiteY30" fmla="*/ 2602787 h 6858000"/>
              <a:gd name="connsiteX31" fmla="*/ 4273379 w 5662934"/>
              <a:gd name="connsiteY31" fmla="*/ 2653248 h 6858000"/>
              <a:gd name="connsiteX32" fmla="*/ 4263593 w 5662934"/>
              <a:gd name="connsiteY32" fmla="*/ 3061922 h 6858000"/>
              <a:gd name="connsiteX33" fmla="*/ 4445372 w 5662934"/>
              <a:gd name="connsiteY33" fmla="*/ 4515619 h 6858000"/>
              <a:gd name="connsiteX34" fmla="*/ 4990710 w 5662934"/>
              <a:gd name="connsiteY34" fmla="*/ 5969316 h 6858000"/>
              <a:gd name="connsiteX35" fmla="*/ 5583977 w 5662934"/>
              <a:gd name="connsiteY35" fmla="*/ 6777438 h 6858000"/>
              <a:gd name="connsiteX36" fmla="*/ 5662934 w 5662934"/>
              <a:gd name="connsiteY36" fmla="*/ 6858000 h 6858000"/>
              <a:gd name="connsiteX37" fmla="*/ 0 w 5662934"/>
              <a:gd name="connsiteY3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662934" h="6858000">
                <a:moveTo>
                  <a:pt x="0" y="0"/>
                </a:moveTo>
                <a:lnTo>
                  <a:pt x="5064602" y="0"/>
                </a:lnTo>
                <a:lnTo>
                  <a:pt x="4889880" y="279455"/>
                </a:lnTo>
                <a:cubicBezTo>
                  <a:pt x="4837690" y="372204"/>
                  <a:pt x="4788761" y="467851"/>
                  <a:pt x="4743094" y="566397"/>
                </a:cubicBezTo>
                <a:lnTo>
                  <a:pt x="4685321" y="704608"/>
                </a:lnTo>
                <a:lnTo>
                  <a:pt x="4680898" y="692471"/>
                </a:lnTo>
                <a:cubicBezTo>
                  <a:pt x="4651904" y="629675"/>
                  <a:pt x="4612879" y="583232"/>
                  <a:pt x="4558808" y="561315"/>
                </a:cubicBezTo>
                <a:cubicBezTo>
                  <a:pt x="4504738" y="539399"/>
                  <a:pt x="4462003" y="535689"/>
                  <a:pt x="4422430" y="545170"/>
                </a:cubicBezTo>
                <a:cubicBezTo>
                  <a:pt x="4369665" y="557812"/>
                  <a:pt x="4351458" y="569149"/>
                  <a:pt x="4343282" y="564133"/>
                </a:cubicBezTo>
                <a:cubicBezTo>
                  <a:pt x="4277326" y="579935"/>
                  <a:pt x="4235898" y="610784"/>
                  <a:pt x="4202646" y="646647"/>
                </a:cubicBezTo>
                <a:cubicBezTo>
                  <a:pt x="4177569" y="687526"/>
                  <a:pt x="4172005" y="751627"/>
                  <a:pt x="4197290" y="857157"/>
                </a:cubicBezTo>
                <a:cubicBezTo>
                  <a:pt x="4200451" y="870348"/>
                  <a:pt x="4211787" y="888554"/>
                  <a:pt x="4214948" y="901746"/>
                </a:cubicBezTo>
                <a:cubicBezTo>
                  <a:pt x="4226284" y="919952"/>
                  <a:pt x="4232606" y="946334"/>
                  <a:pt x="4230751" y="967701"/>
                </a:cubicBezTo>
                <a:cubicBezTo>
                  <a:pt x="4230751" y="967701"/>
                  <a:pt x="4230751" y="967701"/>
                  <a:pt x="4328522" y="1230219"/>
                </a:cubicBezTo>
                <a:cubicBezTo>
                  <a:pt x="4129896" y="1187143"/>
                  <a:pt x="4133057" y="1200334"/>
                  <a:pt x="3908598" y="1107653"/>
                </a:cubicBezTo>
                <a:cubicBezTo>
                  <a:pt x="3844496" y="1102088"/>
                  <a:pt x="3801762" y="1098379"/>
                  <a:pt x="3762188" y="1107860"/>
                </a:cubicBezTo>
                <a:cubicBezTo>
                  <a:pt x="3669850" y="1129983"/>
                  <a:pt x="3611521" y="1206726"/>
                  <a:pt x="3599087" y="1300369"/>
                </a:cubicBezTo>
                <a:cubicBezTo>
                  <a:pt x="3590362" y="1351279"/>
                  <a:pt x="3581638" y="1402189"/>
                  <a:pt x="3602456" y="1459969"/>
                </a:cubicBezTo>
                <a:cubicBezTo>
                  <a:pt x="3615099" y="1512734"/>
                  <a:pt x="3629596" y="1544131"/>
                  <a:pt x="3654124" y="1559177"/>
                </a:cubicBezTo>
                <a:cubicBezTo>
                  <a:pt x="3719531" y="1599300"/>
                  <a:pt x="3679957" y="1608782"/>
                  <a:pt x="3793114" y="1644439"/>
                </a:cubicBezTo>
                <a:cubicBezTo>
                  <a:pt x="3914447" y="1685111"/>
                  <a:pt x="4021283" y="1694386"/>
                  <a:pt x="4045810" y="1709432"/>
                </a:cubicBezTo>
                <a:cubicBezTo>
                  <a:pt x="4118088" y="1720012"/>
                  <a:pt x="4219908" y="1737462"/>
                  <a:pt x="4249451" y="1744332"/>
                </a:cubicBezTo>
                <a:cubicBezTo>
                  <a:pt x="4244436" y="1752508"/>
                  <a:pt x="4141518" y="1846908"/>
                  <a:pt x="4089510" y="1950033"/>
                </a:cubicBezTo>
                <a:cubicBezTo>
                  <a:pt x="3997380" y="2118564"/>
                  <a:pt x="3935342" y="2238041"/>
                  <a:pt x="3921602" y="2297127"/>
                </a:cubicBezTo>
                <a:cubicBezTo>
                  <a:pt x="3894671" y="2359373"/>
                  <a:pt x="3885946" y="2410283"/>
                  <a:pt x="3900443" y="2441680"/>
                </a:cubicBezTo>
                <a:cubicBezTo>
                  <a:pt x="3898589" y="2463048"/>
                  <a:pt x="3918101" y="2486269"/>
                  <a:pt x="3937614" y="2509491"/>
                </a:cubicBezTo>
                <a:cubicBezTo>
                  <a:pt x="3948950" y="2527698"/>
                  <a:pt x="3960287" y="2545904"/>
                  <a:pt x="3968463" y="2550919"/>
                </a:cubicBezTo>
                <a:cubicBezTo>
                  <a:pt x="3999312" y="2592348"/>
                  <a:pt x="4027000" y="2620585"/>
                  <a:pt x="4072895" y="2637486"/>
                </a:cubicBezTo>
                <a:cubicBezTo>
                  <a:pt x="4105598" y="2657547"/>
                  <a:pt x="4148333" y="2661257"/>
                  <a:pt x="4187906" y="2651776"/>
                </a:cubicBezTo>
                <a:cubicBezTo>
                  <a:pt x="4207693" y="2647036"/>
                  <a:pt x="4226377" y="2639508"/>
                  <a:pt x="4243956" y="2629194"/>
                </a:cubicBezTo>
                <a:lnTo>
                  <a:pt x="4277165" y="2602787"/>
                </a:lnTo>
                <a:lnTo>
                  <a:pt x="4273379" y="2653248"/>
                </a:lnTo>
                <a:cubicBezTo>
                  <a:pt x="4266855" y="2786574"/>
                  <a:pt x="4263593" y="2922799"/>
                  <a:pt x="4263593" y="3061922"/>
                </a:cubicBezTo>
                <a:cubicBezTo>
                  <a:pt x="4263593" y="3516203"/>
                  <a:pt x="4324186" y="3970483"/>
                  <a:pt x="4445372" y="4515619"/>
                </a:cubicBezTo>
                <a:cubicBezTo>
                  <a:pt x="4596855" y="5030470"/>
                  <a:pt x="4748338" y="5515036"/>
                  <a:pt x="4990710" y="5969316"/>
                </a:cubicBezTo>
                <a:cubicBezTo>
                  <a:pt x="5172489" y="6275955"/>
                  <a:pt x="5371310" y="6544265"/>
                  <a:pt x="5583977" y="6777438"/>
                </a:cubicBezTo>
                <a:lnTo>
                  <a:pt x="566293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1C1373-B50B-4F1A-A1BB-0C35A2831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80175" y="3821113"/>
            <a:ext cx="5014913" cy="2308225"/>
          </a:xfrm>
        </p:spPr>
        <p:txBody>
          <a:bodyPr/>
          <a:lstStyle>
            <a:lvl1pPr algn="ctr">
              <a:buNone/>
              <a:defRPr lang="en-US" sz="2800" kern="1200" spc="20" baseline="0" dirty="0" smtClean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B24EB433-122A-4419-8A25-2FDB094C8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7291575">
            <a:off x="3479502" y="491434"/>
            <a:ext cx="2397877" cy="2244442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1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F90502F-F277-42BE-A605-90ECBBDE7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7" name="Freeform 78">
              <a:extLst>
                <a:ext uri="{FF2B5EF4-FFF2-40B4-BE49-F238E27FC236}">
                  <a16:creationId xmlns:a16="http://schemas.microsoft.com/office/drawing/2014/main" id="{45C7BD7C-32DF-4F3D-ABA2-B0A2E6C36448}"/>
                </a:ext>
              </a:extLst>
            </p:cNvPr>
            <p:cNvSpPr>
              <a:spLocks/>
            </p:cNvSpPr>
            <p:nvPr/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8" name="Freeform 79">
              <a:extLst>
                <a:ext uri="{FF2B5EF4-FFF2-40B4-BE49-F238E27FC236}">
                  <a16:creationId xmlns:a16="http://schemas.microsoft.com/office/drawing/2014/main" id="{0B7D6636-550D-47A2-A4AE-CC2D7211F21A}"/>
                </a:ext>
              </a:extLst>
            </p:cNvPr>
            <p:cNvSpPr>
              <a:spLocks/>
            </p:cNvSpPr>
            <p:nvPr/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9" name="Freeform 85">
              <a:extLst>
                <a:ext uri="{FF2B5EF4-FFF2-40B4-BE49-F238E27FC236}">
                  <a16:creationId xmlns:a16="http://schemas.microsoft.com/office/drawing/2014/main" id="{9BE883BD-B984-47E9-BF18-7B4ECF0B6A17}"/>
                </a:ext>
              </a:extLst>
            </p:cNvPr>
            <p:cNvSpPr>
              <a:spLocks/>
            </p:cNvSpPr>
            <p:nvPr/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2F89541D-9496-4914-8E6F-9BDD51F2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62" y="1502418"/>
            <a:ext cx="5158912" cy="1035050"/>
          </a:xfrm>
        </p:spPr>
        <p:txBody>
          <a:bodyPr anchor="ctr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3BF60CE-844C-43D8-AF87-0B1BF8CFF0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8362" y="2717800"/>
            <a:ext cx="5172182" cy="2332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9D9746-4114-47E6-B8FE-8298E332A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17357" y="5503147"/>
            <a:ext cx="2117174" cy="588806"/>
            <a:chOff x="4549904" y="5078157"/>
            <a:chExt cx="3023338" cy="840818"/>
          </a:xfrm>
        </p:grpSpPr>
        <p:sp>
          <p:nvSpPr>
            <p:cNvPr id="11" name="Freeform 80">
              <a:extLst>
                <a:ext uri="{FF2B5EF4-FFF2-40B4-BE49-F238E27FC236}">
                  <a16:creationId xmlns:a16="http://schemas.microsoft.com/office/drawing/2014/main" id="{887621B2-F3C3-4881-90CB-E51832E5FB1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2" name="Freeform 84">
              <a:extLst>
                <a:ext uri="{FF2B5EF4-FFF2-40B4-BE49-F238E27FC236}">
                  <a16:creationId xmlns:a16="http://schemas.microsoft.com/office/drawing/2014/main" id="{E4A0F4E0-8A9F-4420-BC61-761C9CA21A74}"/>
                </a:ext>
              </a:extLst>
            </p:cNvPr>
            <p:cNvSpPr>
              <a:spLocks/>
            </p:cNvSpPr>
            <p:nvPr/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3" name="Freeform 87">
              <a:extLst>
                <a:ext uri="{FF2B5EF4-FFF2-40B4-BE49-F238E27FC236}">
                  <a16:creationId xmlns:a16="http://schemas.microsoft.com/office/drawing/2014/main" id="{DD50561E-2325-4CEA-B9D0-481C88336865}"/>
                </a:ext>
              </a:extLst>
            </p:cNvPr>
            <p:cNvSpPr>
              <a:spLocks/>
            </p:cNvSpPr>
            <p:nvPr/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0E23C23-A461-4FB8-98FD-8964B5C3E9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13088" y="602658"/>
            <a:ext cx="5326462" cy="5250743"/>
          </a:xfrm>
          <a:custGeom>
            <a:avLst/>
            <a:gdLst>
              <a:gd name="connsiteX0" fmla="*/ 2576092 w 5326462"/>
              <a:gd name="connsiteY0" fmla="*/ 0 h 5250743"/>
              <a:gd name="connsiteX1" fmla="*/ 2803435 w 5326462"/>
              <a:gd name="connsiteY1" fmla="*/ 967 h 5250743"/>
              <a:gd name="connsiteX2" fmla="*/ 3329710 w 5326462"/>
              <a:gd name="connsiteY2" fmla="*/ 47407 h 5250743"/>
              <a:gd name="connsiteX3" fmla="*/ 4304868 w 5326462"/>
              <a:gd name="connsiteY3" fmla="*/ 573726 h 5250743"/>
              <a:gd name="connsiteX4" fmla="*/ 5109760 w 5326462"/>
              <a:gd name="connsiteY4" fmla="*/ 1471563 h 5250743"/>
              <a:gd name="connsiteX5" fmla="*/ 5326462 w 5326462"/>
              <a:gd name="connsiteY5" fmla="*/ 2694480 h 5250743"/>
              <a:gd name="connsiteX6" fmla="*/ 5249068 w 5326462"/>
              <a:gd name="connsiteY6" fmla="*/ 3329158 h 5250743"/>
              <a:gd name="connsiteX7" fmla="*/ 4506091 w 5326462"/>
              <a:gd name="connsiteY7" fmla="*/ 4613994 h 5250743"/>
              <a:gd name="connsiteX8" fmla="*/ 3329710 w 5326462"/>
              <a:gd name="connsiteY8" fmla="*/ 5233192 h 5250743"/>
              <a:gd name="connsiteX9" fmla="*/ 1704448 w 5326462"/>
              <a:gd name="connsiteY9" fmla="*/ 5140313 h 5250743"/>
              <a:gd name="connsiteX10" fmla="*/ 667375 w 5326462"/>
              <a:gd name="connsiteY10" fmla="*/ 4505635 h 5250743"/>
              <a:gd name="connsiteX11" fmla="*/ 17270 w 5326462"/>
              <a:gd name="connsiteY11" fmla="*/ 2880239 h 5250743"/>
              <a:gd name="connsiteX12" fmla="*/ 32749 w 5326462"/>
              <a:gd name="connsiteY12" fmla="*/ 2090761 h 5250743"/>
              <a:gd name="connsiteX13" fmla="*/ 605461 w 5326462"/>
              <a:gd name="connsiteY13" fmla="*/ 929765 h 5250743"/>
              <a:gd name="connsiteX14" fmla="*/ 1549661 w 5326462"/>
              <a:gd name="connsiteY14" fmla="*/ 248646 h 5250743"/>
              <a:gd name="connsiteX15" fmla="*/ 1905671 w 5326462"/>
              <a:gd name="connsiteY15" fmla="*/ 78367 h 5250743"/>
              <a:gd name="connsiteX16" fmla="*/ 2576092 w 5326462"/>
              <a:gd name="connsiteY16" fmla="*/ 0 h 525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26462" h="5250743">
                <a:moveTo>
                  <a:pt x="2576092" y="0"/>
                </a:moveTo>
                <a:cubicBezTo>
                  <a:pt x="2650583" y="0"/>
                  <a:pt x="2726041" y="967"/>
                  <a:pt x="2803435" y="967"/>
                </a:cubicBezTo>
                <a:cubicBezTo>
                  <a:pt x="3020137" y="967"/>
                  <a:pt x="3205881" y="967"/>
                  <a:pt x="3329710" y="47407"/>
                </a:cubicBezTo>
                <a:cubicBezTo>
                  <a:pt x="3732156" y="124807"/>
                  <a:pt x="4088166" y="387966"/>
                  <a:pt x="4304868" y="573726"/>
                </a:cubicBezTo>
                <a:cubicBezTo>
                  <a:pt x="4537048" y="744005"/>
                  <a:pt x="4893058" y="1069084"/>
                  <a:pt x="5109760" y="1471563"/>
                </a:cubicBezTo>
                <a:cubicBezTo>
                  <a:pt x="5202632" y="2090761"/>
                  <a:pt x="5326462" y="2477760"/>
                  <a:pt x="5326462" y="2694480"/>
                </a:cubicBezTo>
                <a:cubicBezTo>
                  <a:pt x="5326462" y="3267238"/>
                  <a:pt x="5249068" y="3329158"/>
                  <a:pt x="5249068" y="3329158"/>
                </a:cubicBezTo>
                <a:cubicBezTo>
                  <a:pt x="5109760" y="3824516"/>
                  <a:pt x="4784708" y="4288915"/>
                  <a:pt x="4506091" y="4613994"/>
                </a:cubicBezTo>
                <a:cubicBezTo>
                  <a:pt x="4242954" y="4877153"/>
                  <a:pt x="3825029" y="5016473"/>
                  <a:pt x="3329710" y="5233192"/>
                </a:cubicBezTo>
                <a:cubicBezTo>
                  <a:pt x="3020137" y="5233192"/>
                  <a:pt x="2199766" y="5310592"/>
                  <a:pt x="1704448" y="5140313"/>
                </a:cubicBezTo>
                <a:cubicBezTo>
                  <a:pt x="1224608" y="4908113"/>
                  <a:pt x="1069821" y="4861674"/>
                  <a:pt x="667375" y="4505635"/>
                </a:cubicBezTo>
                <a:cubicBezTo>
                  <a:pt x="311365" y="4103156"/>
                  <a:pt x="48228" y="3329158"/>
                  <a:pt x="17270" y="2880239"/>
                </a:cubicBezTo>
                <a:cubicBezTo>
                  <a:pt x="-29166" y="2617080"/>
                  <a:pt x="32749" y="2183641"/>
                  <a:pt x="32749" y="2090761"/>
                </a:cubicBezTo>
                <a:cubicBezTo>
                  <a:pt x="32749" y="1610883"/>
                  <a:pt x="342323" y="1254844"/>
                  <a:pt x="605461" y="929765"/>
                </a:cubicBezTo>
                <a:cubicBezTo>
                  <a:pt x="884077" y="620166"/>
                  <a:pt x="1147215" y="341526"/>
                  <a:pt x="1549661" y="248646"/>
                </a:cubicBezTo>
                <a:cubicBezTo>
                  <a:pt x="1905671" y="78367"/>
                  <a:pt x="1905671" y="78367"/>
                  <a:pt x="1905671" y="78367"/>
                </a:cubicBezTo>
                <a:cubicBezTo>
                  <a:pt x="2137851" y="8707"/>
                  <a:pt x="2352618" y="0"/>
                  <a:pt x="257609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2163F3-078D-4720-9AD1-A9928F83FA5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66E606-DF41-4627-9F0B-60505B6428D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B5B67-D8DC-4B37-A3AF-8F51794BE0B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3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765DBEBE-24FD-43C8-B726-088DC641F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4528927" y="-805072"/>
            <a:ext cx="3134147" cy="12192001"/>
          </a:xfrm>
          <a:custGeom>
            <a:avLst/>
            <a:gdLst>
              <a:gd name="connsiteX0" fmla="*/ 0 w 3134147"/>
              <a:gd name="connsiteY0" fmla="*/ 3416314 h 12192001"/>
              <a:gd name="connsiteX1" fmla="*/ 2837 w 3134147"/>
              <a:gd name="connsiteY1" fmla="*/ 3247280 h 12192001"/>
              <a:gd name="connsiteX2" fmla="*/ 7702 w 3134147"/>
              <a:gd name="connsiteY2" fmla="*/ 3090040 h 12192001"/>
              <a:gd name="connsiteX3" fmla="*/ 82223 w 3134147"/>
              <a:gd name="connsiteY3" fmla="*/ 3092468 h 12192001"/>
              <a:gd name="connsiteX4" fmla="*/ 1325465 w 3134147"/>
              <a:gd name="connsiteY4" fmla="*/ 3121352 h 12192001"/>
              <a:gd name="connsiteX5" fmla="*/ 2263825 w 3134147"/>
              <a:gd name="connsiteY5" fmla="*/ 2803189 h 12192001"/>
              <a:gd name="connsiteX6" fmla="*/ 2555285 w 3134147"/>
              <a:gd name="connsiteY6" fmla="*/ 1918540 h 12192001"/>
              <a:gd name="connsiteX7" fmla="*/ 2242499 w 3134147"/>
              <a:gd name="connsiteY7" fmla="*/ 839889 h 12192001"/>
              <a:gd name="connsiteX8" fmla="*/ 1332574 w 3134147"/>
              <a:gd name="connsiteY8" fmla="*/ 591566 h 12192001"/>
              <a:gd name="connsiteX9" fmla="*/ 226548 w 3134147"/>
              <a:gd name="connsiteY9" fmla="*/ 589520 h 12192001"/>
              <a:gd name="connsiteX10" fmla="*/ 115838 w 3134147"/>
              <a:gd name="connsiteY10" fmla="*/ 589954 h 12192001"/>
              <a:gd name="connsiteX11" fmla="*/ 121218 w 3134147"/>
              <a:gd name="connsiteY11" fmla="*/ 489786 h 12192001"/>
              <a:gd name="connsiteX12" fmla="*/ 137792 w 3134147"/>
              <a:gd name="connsiteY12" fmla="*/ 177371 h 12192001"/>
              <a:gd name="connsiteX13" fmla="*/ 146811 w 3134147"/>
              <a:gd name="connsiteY13" fmla="*/ 0 h 12192001"/>
              <a:gd name="connsiteX14" fmla="*/ 3134147 w 3134147"/>
              <a:gd name="connsiteY14" fmla="*/ 0 h 12192001"/>
              <a:gd name="connsiteX15" fmla="*/ 3134146 w 3134147"/>
              <a:gd name="connsiteY15" fmla="*/ 12192001 h 12192001"/>
              <a:gd name="connsiteX16" fmla="*/ 175442 w 3134147"/>
              <a:gd name="connsiteY16" fmla="*/ 12192001 h 12192001"/>
              <a:gd name="connsiteX17" fmla="*/ 172880 w 3134147"/>
              <a:gd name="connsiteY17" fmla="*/ 12180929 h 12192001"/>
              <a:gd name="connsiteX18" fmla="*/ 172880 w 3134147"/>
              <a:gd name="connsiteY18" fmla="*/ 11675594 h 12192001"/>
              <a:gd name="connsiteX19" fmla="*/ 172880 w 3134147"/>
              <a:gd name="connsiteY19" fmla="*/ 11565780 h 12192001"/>
              <a:gd name="connsiteX20" fmla="*/ 197836 w 3134147"/>
              <a:gd name="connsiteY20" fmla="*/ 11565872 h 12192001"/>
              <a:gd name="connsiteX21" fmla="*/ 1517404 w 3134147"/>
              <a:gd name="connsiteY21" fmla="*/ 11562598 h 12192001"/>
              <a:gd name="connsiteX22" fmla="*/ 2278045 w 3134147"/>
              <a:gd name="connsiteY22" fmla="*/ 11267715 h 12192001"/>
              <a:gd name="connsiteX23" fmla="*/ 2555287 w 3134147"/>
              <a:gd name="connsiteY23" fmla="*/ 10297704 h 12192001"/>
              <a:gd name="connsiteX24" fmla="*/ 2242501 w 3134147"/>
              <a:gd name="connsiteY24" fmla="*/ 9451855 h 12192001"/>
              <a:gd name="connsiteX25" fmla="*/ 1517404 w 3134147"/>
              <a:gd name="connsiteY25" fmla="*/ 9079371 h 12192001"/>
              <a:gd name="connsiteX26" fmla="*/ 292489 w 3134147"/>
              <a:gd name="connsiteY26" fmla="*/ 9040484 h 12192001"/>
              <a:gd name="connsiteX27" fmla="*/ 172880 w 3134147"/>
              <a:gd name="connsiteY27" fmla="*/ 9037926 h 12192001"/>
              <a:gd name="connsiteX28" fmla="*/ 172880 w 3134147"/>
              <a:gd name="connsiteY28" fmla="*/ 8788777 h 12192001"/>
              <a:gd name="connsiteX29" fmla="*/ 172880 w 3134147"/>
              <a:gd name="connsiteY29" fmla="*/ 8752186 h 12192001"/>
              <a:gd name="connsiteX30" fmla="*/ 221226 w 3134147"/>
              <a:gd name="connsiteY30" fmla="*/ 8751597 h 12192001"/>
              <a:gd name="connsiteX31" fmla="*/ 1079713 w 3134147"/>
              <a:gd name="connsiteY31" fmla="*/ 8738138 h 12192001"/>
              <a:gd name="connsiteX32" fmla="*/ 1733645 w 3134147"/>
              <a:gd name="connsiteY32" fmla="*/ 8683942 h 12192001"/>
              <a:gd name="connsiteX33" fmla="*/ 2252525 w 3134147"/>
              <a:gd name="connsiteY33" fmla="*/ 6591943 h 12192001"/>
              <a:gd name="connsiteX34" fmla="*/ 1355660 w 3134147"/>
              <a:gd name="connsiteY34" fmla="*/ 6231739 h 12192001"/>
              <a:gd name="connsiteX35" fmla="*/ 1199897 w 3134147"/>
              <a:gd name="connsiteY35" fmla="*/ 6221413 h 12192001"/>
              <a:gd name="connsiteX36" fmla="*/ 750257 w 3134147"/>
              <a:gd name="connsiteY36" fmla="*/ 6221413 h 12192001"/>
              <a:gd name="connsiteX37" fmla="*/ 469318 w 3134147"/>
              <a:gd name="connsiteY37" fmla="*/ 6232755 h 12192001"/>
              <a:gd name="connsiteX38" fmla="*/ 87377 w 3134147"/>
              <a:gd name="connsiteY38" fmla="*/ 6256515 h 12192001"/>
              <a:gd name="connsiteX39" fmla="*/ 65330 w 3134147"/>
              <a:gd name="connsiteY39" fmla="*/ 6257858 h 12192001"/>
              <a:gd name="connsiteX40" fmla="*/ 39551 w 3134147"/>
              <a:gd name="connsiteY40" fmla="*/ 5933709 h 12192001"/>
              <a:gd name="connsiteX41" fmla="*/ 354368 w 3134147"/>
              <a:gd name="connsiteY41" fmla="*/ 5936340 h 12192001"/>
              <a:gd name="connsiteX42" fmla="*/ 1492860 w 3134147"/>
              <a:gd name="connsiteY42" fmla="*/ 5874101 h 12192001"/>
              <a:gd name="connsiteX43" fmla="*/ 1251190 w 3134147"/>
              <a:gd name="connsiteY43" fmla="*/ 3400391 h 12192001"/>
              <a:gd name="connsiteX44" fmla="*/ 113919 w 3134147"/>
              <a:gd name="connsiteY44" fmla="*/ 3416024 h 12192001"/>
              <a:gd name="connsiteX45" fmla="*/ 19642 w 3134147"/>
              <a:gd name="connsiteY45" fmla="*/ 3416130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134147" h="12192001">
                <a:moveTo>
                  <a:pt x="0" y="3416314"/>
                </a:moveTo>
                <a:lnTo>
                  <a:pt x="2837" y="3247280"/>
                </a:lnTo>
                <a:lnTo>
                  <a:pt x="7702" y="3090040"/>
                </a:lnTo>
                <a:lnTo>
                  <a:pt x="82223" y="3092468"/>
                </a:lnTo>
                <a:cubicBezTo>
                  <a:pt x="538918" y="3106681"/>
                  <a:pt x="1222832" y="3121352"/>
                  <a:pt x="1325465" y="3121352"/>
                </a:cubicBezTo>
                <a:cubicBezTo>
                  <a:pt x="1688013" y="3121352"/>
                  <a:pt x="2043453" y="3043751"/>
                  <a:pt x="2263825" y="2803189"/>
                </a:cubicBezTo>
                <a:cubicBezTo>
                  <a:pt x="2477089" y="2570386"/>
                  <a:pt x="2555285" y="2151342"/>
                  <a:pt x="2555285" y="1918540"/>
                </a:cubicBezTo>
                <a:cubicBezTo>
                  <a:pt x="2555285" y="1359814"/>
                  <a:pt x="2455762" y="1080451"/>
                  <a:pt x="2242499" y="839889"/>
                </a:cubicBezTo>
                <a:cubicBezTo>
                  <a:pt x="2093214" y="684687"/>
                  <a:pt x="1581382" y="599326"/>
                  <a:pt x="1332574" y="591566"/>
                </a:cubicBezTo>
                <a:cubicBezTo>
                  <a:pt x="1172627" y="586716"/>
                  <a:pt x="648909" y="587929"/>
                  <a:pt x="226548" y="589520"/>
                </a:cubicBezTo>
                <a:lnTo>
                  <a:pt x="115838" y="589954"/>
                </a:lnTo>
                <a:lnTo>
                  <a:pt x="121218" y="489786"/>
                </a:lnTo>
                <a:cubicBezTo>
                  <a:pt x="127052" y="381154"/>
                  <a:pt x="132619" y="276859"/>
                  <a:pt x="137792" y="177371"/>
                </a:cubicBezTo>
                <a:lnTo>
                  <a:pt x="146811" y="0"/>
                </a:lnTo>
                <a:lnTo>
                  <a:pt x="3134147" y="0"/>
                </a:lnTo>
                <a:lnTo>
                  <a:pt x="3134146" y="12192001"/>
                </a:lnTo>
                <a:lnTo>
                  <a:pt x="175442" y="12192001"/>
                </a:lnTo>
                <a:lnTo>
                  <a:pt x="172880" y="12180929"/>
                </a:lnTo>
                <a:cubicBezTo>
                  <a:pt x="172880" y="12085807"/>
                  <a:pt x="172880" y="11919343"/>
                  <a:pt x="172880" y="11675594"/>
                </a:cubicBezTo>
                <a:lnTo>
                  <a:pt x="172880" y="11565780"/>
                </a:lnTo>
                <a:lnTo>
                  <a:pt x="197836" y="11565872"/>
                </a:lnTo>
                <a:cubicBezTo>
                  <a:pt x="649688" y="11566963"/>
                  <a:pt x="1357457" y="11562598"/>
                  <a:pt x="1517404" y="11562598"/>
                </a:cubicBezTo>
                <a:cubicBezTo>
                  <a:pt x="1879953" y="11562598"/>
                  <a:pt x="2206957" y="11368596"/>
                  <a:pt x="2278045" y="11267715"/>
                </a:cubicBezTo>
                <a:cubicBezTo>
                  <a:pt x="2349132" y="11166834"/>
                  <a:pt x="2555287" y="10771069"/>
                  <a:pt x="2555287" y="10297704"/>
                </a:cubicBezTo>
                <a:cubicBezTo>
                  <a:pt x="2555287" y="9979541"/>
                  <a:pt x="2384676" y="9607057"/>
                  <a:pt x="2242501" y="9451855"/>
                </a:cubicBezTo>
                <a:cubicBezTo>
                  <a:pt x="2093216" y="9211293"/>
                  <a:pt x="1638254" y="9094891"/>
                  <a:pt x="1517404" y="9079371"/>
                </a:cubicBezTo>
                <a:cubicBezTo>
                  <a:pt x="1434320" y="9068701"/>
                  <a:pt x="756514" y="9050695"/>
                  <a:pt x="292489" y="9040484"/>
                </a:cubicBezTo>
                <a:lnTo>
                  <a:pt x="172880" y="9037926"/>
                </a:lnTo>
                <a:lnTo>
                  <a:pt x="172880" y="8788777"/>
                </a:lnTo>
                <a:lnTo>
                  <a:pt x="172880" y="8752186"/>
                </a:lnTo>
                <a:lnTo>
                  <a:pt x="221226" y="8751597"/>
                </a:lnTo>
                <a:cubicBezTo>
                  <a:pt x="497927" y="8747302"/>
                  <a:pt x="709655" y="8738138"/>
                  <a:pt x="1079713" y="8738138"/>
                </a:cubicBezTo>
                <a:cubicBezTo>
                  <a:pt x="1356923" y="8738138"/>
                  <a:pt x="1406679" y="8738138"/>
                  <a:pt x="1733645" y="8683942"/>
                </a:cubicBezTo>
                <a:cubicBezTo>
                  <a:pt x="2622138" y="8629747"/>
                  <a:pt x="2707434" y="7103674"/>
                  <a:pt x="2252525" y="6591943"/>
                </a:cubicBezTo>
                <a:cubicBezTo>
                  <a:pt x="2050393" y="6364641"/>
                  <a:pt x="1733978" y="6266108"/>
                  <a:pt x="1355660" y="6231739"/>
                </a:cubicBezTo>
                <a:lnTo>
                  <a:pt x="1199897" y="6221413"/>
                </a:lnTo>
                <a:lnTo>
                  <a:pt x="750257" y="6221413"/>
                </a:lnTo>
                <a:lnTo>
                  <a:pt x="469318" y="6232755"/>
                </a:lnTo>
                <a:cubicBezTo>
                  <a:pt x="343596" y="6239707"/>
                  <a:pt x="215875" y="6248129"/>
                  <a:pt x="87377" y="6256515"/>
                </a:cubicBezTo>
                <a:lnTo>
                  <a:pt x="65330" y="6257858"/>
                </a:lnTo>
                <a:lnTo>
                  <a:pt x="39551" y="5933709"/>
                </a:lnTo>
                <a:lnTo>
                  <a:pt x="354368" y="5936340"/>
                </a:lnTo>
                <a:cubicBezTo>
                  <a:pt x="715873" y="5928830"/>
                  <a:pt x="1106366" y="5894522"/>
                  <a:pt x="1492860" y="5874101"/>
                </a:cubicBezTo>
                <a:cubicBezTo>
                  <a:pt x="2928665" y="5796716"/>
                  <a:pt x="2878909" y="3377202"/>
                  <a:pt x="1251190" y="3400391"/>
                </a:cubicBezTo>
                <a:cubicBezTo>
                  <a:pt x="810498" y="3400391"/>
                  <a:pt x="597259" y="3416024"/>
                  <a:pt x="113919" y="3416024"/>
                </a:cubicBezTo>
                <a:cubicBezTo>
                  <a:pt x="79268" y="3416024"/>
                  <a:pt x="48171" y="3416024"/>
                  <a:pt x="19642" y="3416130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0B8B20-A8CB-417B-86FC-AEE221D8D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893" y="607075"/>
            <a:ext cx="7603645" cy="11857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0ECE118-7FEA-45C5-901F-5083C50EE7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2886" y="567948"/>
            <a:ext cx="3292590" cy="289580"/>
          </a:xfrm>
        </p:spPr>
        <p:txBody>
          <a:bodyPr/>
          <a:lstStyle>
            <a:lvl1pPr algn="r">
              <a:buNone/>
              <a:defRPr lang="en-US" sz="1800" kern="1200" dirty="0" smtClean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B08CA6E4-8742-4E8A-B7F4-9E1CA95B2F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92886" y="1042422"/>
            <a:ext cx="3292590" cy="289580"/>
          </a:xfrm>
        </p:spPr>
        <p:txBody>
          <a:bodyPr/>
          <a:lstStyle>
            <a:lvl1pPr algn="r">
              <a:buNone/>
              <a:defRPr lang="en-US" sz="1800" kern="1200" dirty="0" smtClean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D001911-A74E-435A-8FE7-676355D672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92886" y="1503200"/>
            <a:ext cx="3292590" cy="289580"/>
          </a:xfrm>
        </p:spPr>
        <p:txBody>
          <a:bodyPr/>
          <a:lstStyle>
            <a:lvl1pPr algn="r">
              <a:buNone/>
              <a:defRPr lang="en-US" sz="1800" kern="1200" dirty="0" smtClean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F4F8532A-3059-47CD-8B54-A542DED3B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954" y="2362201"/>
            <a:ext cx="2533236" cy="3916941"/>
          </a:xfrm>
          <a:custGeom>
            <a:avLst/>
            <a:gdLst>
              <a:gd name="connsiteX0" fmla="*/ 1330423 w 2533236"/>
              <a:gd name="connsiteY0" fmla="*/ 0 h 3916941"/>
              <a:gd name="connsiteX1" fmla="*/ 2215073 w 2533236"/>
              <a:gd name="connsiteY1" fmla="*/ 291460 h 3916941"/>
              <a:gd name="connsiteX2" fmla="*/ 2533236 w 2533236"/>
              <a:gd name="connsiteY2" fmla="*/ 1229820 h 3916941"/>
              <a:gd name="connsiteX3" fmla="*/ 2486676 w 2533236"/>
              <a:gd name="connsiteY3" fmla="*/ 2879058 h 3916941"/>
              <a:gd name="connsiteX4" fmla="*/ 2114192 w 2533236"/>
              <a:gd name="connsiteY4" fmla="*/ 3604155 h 3916941"/>
              <a:gd name="connsiteX5" fmla="*/ 1268343 w 2533236"/>
              <a:gd name="connsiteY5" fmla="*/ 3916941 h 3916941"/>
              <a:gd name="connsiteX6" fmla="*/ 298332 w 2533236"/>
              <a:gd name="connsiteY6" fmla="*/ 3639699 h 3916941"/>
              <a:gd name="connsiteX7" fmla="*/ 3449 w 2533236"/>
              <a:gd name="connsiteY7" fmla="*/ 2879058 h 3916941"/>
              <a:gd name="connsiteX8" fmla="*/ 3449 w 2533236"/>
              <a:gd name="connsiteY8" fmla="*/ 1222712 h 3916941"/>
              <a:gd name="connsiteX9" fmla="*/ 251772 w 2533236"/>
              <a:gd name="connsiteY9" fmla="*/ 312787 h 3916941"/>
              <a:gd name="connsiteX10" fmla="*/ 1330423 w 2533236"/>
              <a:gd name="connsiteY10" fmla="*/ 0 h 391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33236" h="3916941">
                <a:moveTo>
                  <a:pt x="1330423" y="0"/>
                </a:moveTo>
                <a:cubicBezTo>
                  <a:pt x="1563226" y="0"/>
                  <a:pt x="1982270" y="78197"/>
                  <a:pt x="2215073" y="291460"/>
                </a:cubicBezTo>
                <a:cubicBezTo>
                  <a:pt x="2455635" y="511833"/>
                  <a:pt x="2533236" y="867272"/>
                  <a:pt x="2533236" y="1229820"/>
                </a:cubicBezTo>
                <a:cubicBezTo>
                  <a:pt x="2533236" y="1379105"/>
                  <a:pt x="2502196" y="2758209"/>
                  <a:pt x="2486676" y="2879058"/>
                </a:cubicBezTo>
                <a:cubicBezTo>
                  <a:pt x="2471156" y="2999908"/>
                  <a:pt x="2354754" y="3454870"/>
                  <a:pt x="2114192" y="3604155"/>
                </a:cubicBezTo>
                <a:cubicBezTo>
                  <a:pt x="1958990" y="3746330"/>
                  <a:pt x="1586506" y="3916941"/>
                  <a:pt x="1268343" y="3916941"/>
                </a:cubicBezTo>
                <a:cubicBezTo>
                  <a:pt x="794978" y="3916941"/>
                  <a:pt x="399213" y="3710786"/>
                  <a:pt x="298332" y="3639699"/>
                </a:cubicBezTo>
                <a:cubicBezTo>
                  <a:pt x="197451" y="3568611"/>
                  <a:pt x="3449" y="3241607"/>
                  <a:pt x="3449" y="2879058"/>
                </a:cubicBezTo>
                <a:cubicBezTo>
                  <a:pt x="3449" y="2665795"/>
                  <a:pt x="-4311" y="1478628"/>
                  <a:pt x="3449" y="1222712"/>
                </a:cubicBezTo>
                <a:cubicBezTo>
                  <a:pt x="11209" y="973904"/>
                  <a:pt x="96570" y="462071"/>
                  <a:pt x="251772" y="312787"/>
                </a:cubicBezTo>
                <a:cubicBezTo>
                  <a:pt x="492334" y="99523"/>
                  <a:pt x="771697" y="0"/>
                  <a:pt x="13304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18">
            <a:extLst>
              <a:ext uri="{FF2B5EF4-FFF2-40B4-BE49-F238E27FC236}">
                <a16:creationId xmlns:a16="http://schemas.microsoft.com/office/drawing/2014/main" id="{43D2034E-6271-4A1B-AB17-EC7F8E456F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38525" y="2394037"/>
            <a:ext cx="2532063" cy="3852539"/>
          </a:xfrm>
          <a:custGeom>
            <a:avLst/>
            <a:gdLst>
              <a:gd name="connsiteX0" fmla="*/ 1198846 w 2532063"/>
              <a:gd name="connsiteY0" fmla="*/ 2601 h 3852539"/>
              <a:gd name="connsiteX1" fmla="*/ 2473418 w 2532063"/>
              <a:gd name="connsiteY1" fmla="*/ 1030589 h 3852539"/>
              <a:gd name="connsiteX2" fmla="*/ 2520721 w 2532063"/>
              <a:gd name="connsiteY2" fmla="*/ 1799136 h 3852539"/>
              <a:gd name="connsiteX3" fmla="*/ 2532063 w 2532063"/>
              <a:gd name="connsiteY3" fmla="*/ 2080075 h 3852539"/>
              <a:gd name="connsiteX4" fmla="*/ 2532063 w 2532063"/>
              <a:gd name="connsiteY4" fmla="*/ 2529715 h 3852539"/>
              <a:gd name="connsiteX5" fmla="*/ 2521737 w 2532063"/>
              <a:gd name="connsiteY5" fmla="*/ 2685478 h 3852539"/>
              <a:gd name="connsiteX6" fmla="*/ 2161533 w 2532063"/>
              <a:gd name="connsiteY6" fmla="*/ 3582343 h 3852539"/>
              <a:gd name="connsiteX7" fmla="*/ 69534 w 2532063"/>
              <a:gd name="connsiteY7" fmla="*/ 3063463 h 3852539"/>
              <a:gd name="connsiteX8" fmla="*/ 15338 w 2532063"/>
              <a:gd name="connsiteY8" fmla="*/ 2409531 h 3852539"/>
              <a:gd name="connsiteX9" fmla="*/ 377 w 2532063"/>
              <a:gd name="connsiteY9" fmla="*/ 1427829 h 3852539"/>
              <a:gd name="connsiteX10" fmla="*/ 0 w 2532063"/>
              <a:gd name="connsiteY10" fmla="*/ 1340577 h 3852539"/>
              <a:gd name="connsiteX11" fmla="*/ 0 w 2532063"/>
              <a:gd name="connsiteY11" fmla="*/ 1263233 h 3852539"/>
              <a:gd name="connsiteX12" fmla="*/ 4541 w 2532063"/>
              <a:gd name="connsiteY12" fmla="*/ 1124281 h 3852539"/>
              <a:gd name="connsiteX13" fmla="*/ 1198846 w 2532063"/>
              <a:gd name="connsiteY13" fmla="*/ 2601 h 3852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2063" h="3852539">
                <a:moveTo>
                  <a:pt x="1198846" y="2601"/>
                </a:moveTo>
                <a:cubicBezTo>
                  <a:pt x="1810500" y="-33827"/>
                  <a:pt x="2434725" y="312686"/>
                  <a:pt x="2473418" y="1030589"/>
                </a:cubicBezTo>
                <a:cubicBezTo>
                  <a:pt x="2487032" y="1288252"/>
                  <a:pt x="2506818" y="1547692"/>
                  <a:pt x="2520721" y="1799136"/>
                </a:cubicBezTo>
                <a:lnTo>
                  <a:pt x="2532063" y="2080075"/>
                </a:lnTo>
                <a:lnTo>
                  <a:pt x="2532063" y="2529715"/>
                </a:lnTo>
                <a:lnTo>
                  <a:pt x="2521737" y="2685478"/>
                </a:lnTo>
                <a:cubicBezTo>
                  <a:pt x="2487368" y="3063796"/>
                  <a:pt x="2388835" y="3380211"/>
                  <a:pt x="2161533" y="3582343"/>
                </a:cubicBezTo>
                <a:cubicBezTo>
                  <a:pt x="1649802" y="4037252"/>
                  <a:pt x="123729" y="3951956"/>
                  <a:pt x="69534" y="3063463"/>
                </a:cubicBezTo>
                <a:cubicBezTo>
                  <a:pt x="15338" y="2736497"/>
                  <a:pt x="15338" y="2686741"/>
                  <a:pt x="15338" y="2409531"/>
                </a:cubicBezTo>
                <a:cubicBezTo>
                  <a:pt x="15338" y="1986608"/>
                  <a:pt x="3369" y="1770482"/>
                  <a:pt x="377" y="1427829"/>
                </a:cubicBezTo>
                <a:lnTo>
                  <a:pt x="0" y="1340577"/>
                </a:lnTo>
                <a:lnTo>
                  <a:pt x="0" y="1263233"/>
                </a:lnTo>
                <a:lnTo>
                  <a:pt x="4541" y="1124281"/>
                </a:lnTo>
                <a:cubicBezTo>
                  <a:pt x="63045" y="407474"/>
                  <a:pt x="625421" y="36753"/>
                  <a:pt x="1198846" y="260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1">
            <a:extLst>
              <a:ext uri="{FF2B5EF4-FFF2-40B4-BE49-F238E27FC236}">
                <a16:creationId xmlns:a16="http://schemas.microsoft.com/office/drawing/2014/main" id="{600A4B14-34BC-40B7-AE23-36D26E3DD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54180" y="2394767"/>
            <a:ext cx="2537595" cy="3852534"/>
          </a:xfrm>
          <a:custGeom>
            <a:avLst/>
            <a:gdLst>
              <a:gd name="connsiteX0" fmla="*/ 1248117 w 2537595"/>
              <a:gd name="connsiteY0" fmla="*/ 192 h 3852534"/>
              <a:gd name="connsiteX1" fmla="*/ 2467601 w 2537595"/>
              <a:gd name="connsiteY1" fmla="*/ 789077 h 3852534"/>
              <a:gd name="connsiteX2" fmla="*/ 2521797 w 2537595"/>
              <a:gd name="connsiteY2" fmla="*/ 1443007 h 3852534"/>
              <a:gd name="connsiteX3" fmla="*/ 2537430 w 2537595"/>
              <a:gd name="connsiteY3" fmla="*/ 2580278 h 3852534"/>
              <a:gd name="connsiteX4" fmla="*/ 63720 w 2537595"/>
              <a:gd name="connsiteY4" fmla="*/ 2821948 h 3852534"/>
              <a:gd name="connsiteX5" fmla="*/ 375605 w 2537595"/>
              <a:gd name="connsiteY5" fmla="*/ 270197 h 3852534"/>
              <a:gd name="connsiteX6" fmla="*/ 1248117 w 2537595"/>
              <a:gd name="connsiteY6" fmla="*/ 192 h 3852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37595" h="3852534">
                <a:moveTo>
                  <a:pt x="1248117" y="192"/>
                </a:moveTo>
                <a:cubicBezTo>
                  <a:pt x="1824906" y="-7790"/>
                  <a:pt x="2433729" y="233769"/>
                  <a:pt x="2467601" y="789077"/>
                </a:cubicBezTo>
                <a:cubicBezTo>
                  <a:pt x="2521797" y="1116042"/>
                  <a:pt x="2521797" y="1165798"/>
                  <a:pt x="2521797" y="1443007"/>
                </a:cubicBezTo>
                <a:cubicBezTo>
                  <a:pt x="2521797" y="1926347"/>
                  <a:pt x="2537430" y="2139586"/>
                  <a:pt x="2537430" y="2580278"/>
                </a:cubicBezTo>
                <a:cubicBezTo>
                  <a:pt x="2560619" y="4207997"/>
                  <a:pt x="141105" y="4257753"/>
                  <a:pt x="63720" y="2821948"/>
                </a:cubicBezTo>
                <a:cubicBezTo>
                  <a:pt x="9264" y="1791297"/>
                  <a:pt x="-143942" y="732213"/>
                  <a:pt x="375605" y="270197"/>
                </a:cubicBezTo>
                <a:cubicBezTo>
                  <a:pt x="567504" y="99606"/>
                  <a:pt x="902044" y="4982"/>
                  <a:pt x="1248117" y="19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CC868421-4755-4591-B5D2-7F4ED1E8FD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70649" y="2362200"/>
            <a:ext cx="2533234" cy="3916940"/>
          </a:xfrm>
          <a:custGeom>
            <a:avLst/>
            <a:gdLst>
              <a:gd name="connsiteX0" fmla="*/ 1264893 w 2533234"/>
              <a:gd name="connsiteY0" fmla="*/ 0 h 3916940"/>
              <a:gd name="connsiteX1" fmla="*/ 2234903 w 2533234"/>
              <a:gd name="connsiteY1" fmla="*/ 277243 h 3916940"/>
              <a:gd name="connsiteX2" fmla="*/ 2529786 w 2533234"/>
              <a:gd name="connsiteY2" fmla="*/ 1037883 h 3916940"/>
              <a:gd name="connsiteX3" fmla="*/ 2529786 w 2533234"/>
              <a:gd name="connsiteY3" fmla="*/ 2694229 h 3916940"/>
              <a:gd name="connsiteX4" fmla="*/ 2281463 w 2533234"/>
              <a:gd name="connsiteY4" fmla="*/ 3604154 h 3916940"/>
              <a:gd name="connsiteX5" fmla="*/ 1202812 w 2533234"/>
              <a:gd name="connsiteY5" fmla="*/ 3916940 h 3916940"/>
              <a:gd name="connsiteX6" fmla="*/ 318163 w 2533234"/>
              <a:gd name="connsiteY6" fmla="*/ 3625480 h 3916940"/>
              <a:gd name="connsiteX7" fmla="*/ 0 w 2533234"/>
              <a:gd name="connsiteY7" fmla="*/ 2687120 h 3916940"/>
              <a:gd name="connsiteX8" fmla="*/ 46561 w 2533234"/>
              <a:gd name="connsiteY8" fmla="*/ 1037883 h 3916940"/>
              <a:gd name="connsiteX9" fmla="*/ 419044 w 2533234"/>
              <a:gd name="connsiteY9" fmla="*/ 312787 h 3916940"/>
              <a:gd name="connsiteX10" fmla="*/ 1264893 w 2533234"/>
              <a:gd name="connsiteY10" fmla="*/ 0 h 391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33234" h="3916940">
                <a:moveTo>
                  <a:pt x="1264893" y="0"/>
                </a:moveTo>
                <a:cubicBezTo>
                  <a:pt x="1738258" y="0"/>
                  <a:pt x="2134022" y="206155"/>
                  <a:pt x="2234903" y="277243"/>
                </a:cubicBezTo>
                <a:cubicBezTo>
                  <a:pt x="2335784" y="348331"/>
                  <a:pt x="2529786" y="675335"/>
                  <a:pt x="2529786" y="1037883"/>
                </a:cubicBezTo>
                <a:cubicBezTo>
                  <a:pt x="2529786" y="1251146"/>
                  <a:pt x="2537546" y="2438313"/>
                  <a:pt x="2529786" y="2694229"/>
                </a:cubicBezTo>
                <a:cubicBezTo>
                  <a:pt x="2522026" y="2943037"/>
                  <a:pt x="2436665" y="3454869"/>
                  <a:pt x="2281463" y="3604154"/>
                </a:cubicBezTo>
                <a:cubicBezTo>
                  <a:pt x="2040901" y="3817417"/>
                  <a:pt x="1761538" y="3916940"/>
                  <a:pt x="1202812" y="3916940"/>
                </a:cubicBezTo>
                <a:cubicBezTo>
                  <a:pt x="970010" y="3916940"/>
                  <a:pt x="550966" y="3838744"/>
                  <a:pt x="318163" y="3625480"/>
                </a:cubicBezTo>
                <a:cubicBezTo>
                  <a:pt x="77601" y="3405108"/>
                  <a:pt x="0" y="3049668"/>
                  <a:pt x="0" y="2687120"/>
                </a:cubicBezTo>
                <a:cubicBezTo>
                  <a:pt x="0" y="2537836"/>
                  <a:pt x="31040" y="1158732"/>
                  <a:pt x="46561" y="1037883"/>
                </a:cubicBezTo>
                <a:cubicBezTo>
                  <a:pt x="62081" y="917033"/>
                  <a:pt x="178482" y="462071"/>
                  <a:pt x="419044" y="312787"/>
                </a:cubicBezTo>
                <a:cubicBezTo>
                  <a:pt x="574246" y="170611"/>
                  <a:pt x="946730" y="0"/>
                  <a:pt x="126489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134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5D3F068-AC03-4FD0-8144-B8954B670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7B6C63E-66B4-4FDA-AF8E-90866615C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3449E5A-98CB-4721-94D7-6D73798F9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940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96360A5-9714-4EE0-A320-10F82AB343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3041003" cy="6858000"/>
          </a:xfrm>
          <a:custGeom>
            <a:avLst/>
            <a:gdLst>
              <a:gd name="connsiteX0" fmla="*/ 0 w 3041003"/>
              <a:gd name="connsiteY0" fmla="*/ 0 h 6858000"/>
              <a:gd name="connsiteX1" fmla="*/ 3004565 w 3041003"/>
              <a:gd name="connsiteY1" fmla="*/ 0 h 6858000"/>
              <a:gd name="connsiteX2" fmla="*/ 3004599 w 3041003"/>
              <a:gd name="connsiteY2" fmla="*/ 3068 h 6858000"/>
              <a:gd name="connsiteX3" fmla="*/ 3023912 w 3041003"/>
              <a:gd name="connsiteY3" fmla="*/ 3857732 h 6858000"/>
              <a:gd name="connsiteX4" fmla="*/ 3016282 w 3041003"/>
              <a:gd name="connsiteY4" fmla="*/ 6617070 h 6858000"/>
              <a:gd name="connsiteX5" fmla="*/ 3011292 w 3041003"/>
              <a:gd name="connsiteY5" fmla="*/ 6858000 h 6858000"/>
              <a:gd name="connsiteX6" fmla="*/ 0 w 304100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41003" h="6858000">
                <a:moveTo>
                  <a:pt x="0" y="0"/>
                </a:moveTo>
                <a:lnTo>
                  <a:pt x="3004565" y="0"/>
                </a:lnTo>
                <a:lnTo>
                  <a:pt x="3004599" y="3068"/>
                </a:lnTo>
                <a:cubicBezTo>
                  <a:pt x="3015328" y="1163957"/>
                  <a:pt x="2989577" y="3242012"/>
                  <a:pt x="3023912" y="3857732"/>
                </a:cubicBezTo>
                <a:cubicBezTo>
                  <a:pt x="3054432" y="4268212"/>
                  <a:pt x="3039172" y="5465446"/>
                  <a:pt x="3016282" y="6617070"/>
                </a:cubicBezTo>
                <a:lnTo>
                  <a:pt x="30112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E2E8E06-C7CD-4226-8715-6BF6CBD89D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6132" y="0"/>
            <a:ext cx="3055868" cy="3427200"/>
          </a:xfrm>
          <a:custGeom>
            <a:avLst/>
            <a:gdLst>
              <a:gd name="connsiteX0" fmla="*/ 35989 w 3055868"/>
              <a:gd name="connsiteY0" fmla="*/ 0 h 3427200"/>
              <a:gd name="connsiteX1" fmla="*/ 3055868 w 3055868"/>
              <a:gd name="connsiteY1" fmla="*/ 0 h 3427200"/>
              <a:gd name="connsiteX2" fmla="*/ 3055868 w 3055868"/>
              <a:gd name="connsiteY2" fmla="*/ 3427200 h 3427200"/>
              <a:gd name="connsiteX3" fmla="*/ 0 w 3055868"/>
              <a:gd name="connsiteY3" fmla="*/ 3427200 h 3427200"/>
              <a:gd name="connsiteX4" fmla="*/ 1407 w 3055868"/>
              <a:gd name="connsiteY4" fmla="*/ 3146458 h 3427200"/>
              <a:gd name="connsiteX5" fmla="*/ 31957 w 3055868"/>
              <a:gd name="connsiteY5" fmla="*/ 330644 h 342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55868" h="3427200">
                <a:moveTo>
                  <a:pt x="35989" y="0"/>
                </a:moveTo>
                <a:lnTo>
                  <a:pt x="3055868" y="0"/>
                </a:lnTo>
                <a:lnTo>
                  <a:pt x="3055868" y="3427200"/>
                </a:lnTo>
                <a:lnTo>
                  <a:pt x="0" y="3427200"/>
                </a:lnTo>
                <a:lnTo>
                  <a:pt x="1407" y="3146458"/>
                </a:lnTo>
                <a:cubicBezTo>
                  <a:pt x="8113" y="2169252"/>
                  <a:pt x="31957" y="1119298"/>
                  <a:pt x="31957" y="33064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51DF243-889E-4FCC-A523-9210891E80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35805" y="3427200"/>
            <a:ext cx="3056197" cy="3430800"/>
          </a:xfrm>
          <a:custGeom>
            <a:avLst/>
            <a:gdLst>
              <a:gd name="connsiteX0" fmla="*/ 329 w 3056197"/>
              <a:gd name="connsiteY0" fmla="*/ 0 h 3430800"/>
              <a:gd name="connsiteX1" fmla="*/ 3056197 w 3056197"/>
              <a:gd name="connsiteY1" fmla="*/ 0 h 3430800"/>
              <a:gd name="connsiteX2" fmla="*/ 3056197 w 3056197"/>
              <a:gd name="connsiteY2" fmla="*/ 3430800 h 3430800"/>
              <a:gd name="connsiteX3" fmla="*/ 61648 w 3056197"/>
              <a:gd name="connsiteY3" fmla="*/ 3430800 h 3430800"/>
              <a:gd name="connsiteX4" fmla="*/ 60421 w 3056197"/>
              <a:gd name="connsiteY4" fmla="*/ 3239041 h 3430800"/>
              <a:gd name="connsiteX5" fmla="*/ 17026 w 3056197"/>
              <a:gd name="connsiteY5" fmla="*/ 1327506 h 3430800"/>
              <a:gd name="connsiteX6" fmla="*/ 279 w 3056197"/>
              <a:gd name="connsiteY6" fmla="*/ 9904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6197" h="3430800">
                <a:moveTo>
                  <a:pt x="329" y="0"/>
                </a:moveTo>
                <a:lnTo>
                  <a:pt x="3056197" y="0"/>
                </a:lnTo>
                <a:lnTo>
                  <a:pt x="3056197" y="3430800"/>
                </a:lnTo>
                <a:lnTo>
                  <a:pt x="61648" y="3430800"/>
                </a:lnTo>
                <a:lnTo>
                  <a:pt x="60421" y="3239041"/>
                </a:lnTo>
                <a:cubicBezTo>
                  <a:pt x="56129" y="2709076"/>
                  <a:pt x="43731" y="2080053"/>
                  <a:pt x="17026" y="1327506"/>
                </a:cubicBezTo>
                <a:cubicBezTo>
                  <a:pt x="2720" y="942681"/>
                  <a:pt x="-1155" y="489561"/>
                  <a:pt x="279" y="99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69363A-2FE6-41E4-87FC-2DF83F09C02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EC0CFB-E38B-4B8A-9606-C158F91CCD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65C2B-0DA5-431D-9503-3BFFB288C5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0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29378-76E3-4346-B854-00A737D0E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6833739" cy="1477328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9F96B64-408E-4B4D-A5D3-7186AABF86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999" y="2541599"/>
            <a:ext cx="4981575" cy="3557359"/>
          </a:xfrm>
        </p:spPr>
        <p:txBody>
          <a:bodyPr/>
          <a:lstStyle>
            <a:lvl1pPr marL="0" indent="0">
              <a:buNone/>
              <a:defRPr lang="en-US" sz="2000" kern="1200" spc="20" baseline="0" dirty="0" smtClean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B2113D8-516C-44EB-BC6F-C95BD93979C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10065" y="6138000"/>
            <a:ext cx="2130425" cy="720000"/>
          </a:xfrm>
        </p:spPr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0BC406A-6205-4C7C-BF28-773738799B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27399" y="0"/>
            <a:ext cx="5064603" cy="2286000"/>
          </a:xfrm>
          <a:custGeom>
            <a:avLst/>
            <a:gdLst>
              <a:gd name="connsiteX0" fmla="*/ 0 w 5064603"/>
              <a:gd name="connsiteY0" fmla="*/ 0 h 2286000"/>
              <a:gd name="connsiteX1" fmla="*/ 5064603 w 5064603"/>
              <a:gd name="connsiteY1" fmla="*/ 0 h 2286000"/>
              <a:gd name="connsiteX2" fmla="*/ 5064603 w 5064603"/>
              <a:gd name="connsiteY2" fmla="*/ 2286000 h 2286000"/>
              <a:gd name="connsiteX3" fmla="*/ 763670 w 5064603"/>
              <a:gd name="connsiteY3" fmla="*/ 2286000 h 2286000"/>
              <a:gd name="connsiteX4" fmla="*/ 761866 w 5064603"/>
              <a:gd name="connsiteY4" fmla="*/ 2261963 h 2286000"/>
              <a:gd name="connsiteX5" fmla="*/ 174723 w 5064603"/>
              <a:gd name="connsiteY5" fmla="*/ 279455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4603" h="2286000">
                <a:moveTo>
                  <a:pt x="0" y="0"/>
                </a:moveTo>
                <a:lnTo>
                  <a:pt x="5064603" y="0"/>
                </a:lnTo>
                <a:lnTo>
                  <a:pt x="5064603" y="2286000"/>
                </a:lnTo>
                <a:lnTo>
                  <a:pt x="763670" y="2286000"/>
                </a:lnTo>
                <a:lnTo>
                  <a:pt x="761866" y="2261963"/>
                </a:lnTo>
                <a:cubicBezTo>
                  <a:pt x="683581" y="1496785"/>
                  <a:pt x="487866" y="835949"/>
                  <a:pt x="174723" y="27945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F6DACD3-0A0E-4203-948F-CB45AA6A94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29581" y="2286000"/>
            <a:ext cx="4462420" cy="2286000"/>
          </a:xfrm>
          <a:custGeom>
            <a:avLst/>
            <a:gdLst>
              <a:gd name="connsiteX0" fmla="*/ 161487 w 4462420"/>
              <a:gd name="connsiteY0" fmla="*/ 0 h 2286000"/>
              <a:gd name="connsiteX1" fmla="*/ 4462420 w 4462420"/>
              <a:gd name="connsiteY1" fmla="*/ 0 h 2286000"/>
              <a:gd name="connsiteX2" fmla="*/ 4462420 w 4462420"/>
              <a:gd name="connsiteY2" fmla="*/ 2286000 h 2286000"/>
              <a:gd name="connsiteX3" fmla="*/ 0 w 4462420"/>
              <a:gd name="connsiteY3" fmla="*/ 2286000 h 2286000"/>
              <a:gd name="connsiteX4" fmla="*/ 17047 w 4462420"/>
              <a:gd name="connsiteY4" fmla="*/ 2229619 h 2286000"/>
              <a:gd name="connsiteX5" fmla="*/ 198826 w 4462420"/>
              <a:gd name="connsiteY5" fmla="*/ 775922 h 2286000"/>
              <a:gd name="connsiteX6" fmla="*/ 189040 w 4462420"/>
              <a:gd name="connsiteY6" fmla="*/ 367247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62420" h="2286000">
                <a:moveTo>
                  <a:pt x="161487" y="0"/>
                </a:moveTo>
                <a:lnTo>
                  <a:pt x="4462420" y="0"/>
                </a:lnTo>
                <a:lnTo>
                  <a:pt x="4462420" y="2286000"/>
                </a:lnTo>
                <a:lnTo>
                  <a:pt x="0" y="2286000"/>
                </a:lnTo>
                <a:lnTo>
                  <a:pt x="17047" y="2229619"/>
                </a:lnTo>
                <a:cubicBezTo>
                  <a:pt x="138233" y="1684483"/>
                  <a:pt x="198826" y="1230203"/>
                  <a:pt x="198826" y="775922"/>
                </a:cubicBezTo>
                <a:cubicBezTo>
                  <a:pt x="198826" y="636799"/>
                  <a:pt x="195564" y="500574"/>
                  <a:pt x="189040" y="36724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B9DECF3-60B9-433F-B8F8-5B4E0E53F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29067" y="4572000"/>
            <a:ext cx="5662935" cy="2286000"/>
          </a:xfrm>
          <a:custGeom>
            <a:avLst/>
            <a:gdLst>
              <a:gd name="connsiteX0" fmla="*/ 1200515 w 5662935"/>
              <a:gd name="connsiteY0" fmla="*/ 0 h 2286000"/>
              <a:gd name="connsiteX1" fmla="*/ 5662935 w 5662935"/>
              <a:gd name="connsiteY1" fmla="*/ 0 h 2286000"/>
              <a:gd name="connsiteX2" fmla="*/ 5662935 w 5662935"/>
              <a:gd name="connsiteY2" fmla="*/ 2286000 h 2286000"/>
              <a:gd name="connsiteX3" fmla="*/ 0 w 5662935"/>
              <a:gd name="connsiteY3" fmla="*/ 2286000 h 2286000"/>
              <a:gd name="connsiteX4" fmla="*/ 78957 w 5662935"/>
              <a:gd name="connsiteY4" fmla="*/ 2205438 h 2286000"/>
              <a:gd name="connsiteX5" fmla="*/ 672225 w 5662935"/>
              <a:gd name="connsiteY5" fmla="*/ 1397316 h 2286000"/>
              <a:gd name="connsiteX6" fmla="*/ 1102530 w 5662935"/>
              <a:gd name="connsiteY6" fmla="*/ 32407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62935" h="2286000">
                <a:moveTo>
                  <a:pt x="1200515" y="0"/>
                </a:moveTo>
                <a:lnTo>
                  <a:pt x="5662935" y="0"/>
                </a:lnTo>
                <a:lnTo>
                  <a:pt x="5662935" y="2286000"/>
                </a:lnTo>
                <a:lnTo>
                  <a:pt x="0" y="2286000"/>
                </a:lnTo>
                <a:lnTo>
                  <a:pt x="78957" y="2205438"/>
                </a:lnTo>
                <a:cubicBezTo>
                  <a:pt x="291624" y="1972265"/>
                  <a:pt x="490445" y="1703955"/>
                  <a:pt x="672225" y="1397316"/>
                </a:cubicBezTo>
                <a:cubicBezTo>
                  <a:pt x="854003" y="1056606"/>
                  <a:pt x="984657" y="698860"/>
                  <a:pt x="1102530" y="3240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4D1CFDE-CA21-4CFE-AE63-608D62DB6C3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29739" y="6138000"/>
            <a:ext cx="2130424" cy="720000"/>
          </a:xfrm>
        </p:spPr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90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E4BF6-62EC-4B2B-B3B7-8E130713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6890"/>
            <a:ext cx="3927727" cy="14773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078E0F3-1044-4DB5-AE58-9212CD6C34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47727" y="616890"/>
            <a:ext cx="6812436" cy="1477328"/>
          </a:xfrm>
        </p:spPr>
        <p:txBody>
          <a:bodyPr/>
          <a:lstStyle>
            <a:lvl1pPr marL="0" indent="0">
              <a:buNone/>
              <a:defRPr lang="en-US" sz="1600" kern="1200" spc="20" baseline="0" dirty="0" smtClean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63A0AF3C-A897-4840-99F4-77D234B0E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4524645" y="-809352"/>
            <a:ext cx="3142706" cy="12192000"/>
          </a:xfrm>
          <a:custGeom>
            <a:avLst/>
            <a:gdLst>
              <a:gd name="connsiteX0" fmla="*/ 0 w 3142706"/>
              <a:gd name="connsiteY0" fmla="*/ 4431100 h 12192000"/>
              <a:gd name="connsiteX1" fmla="*/ 1979 w 3142706"/>
              <a:gd name="connsiteY1" fmla="*/ 4546418 h 12192000"/>
              <a:gd name="connsiteX2" fmla="*/ 80130 w 3142706"/>
              <a:gd name="connsiteY2" fmla="*/ 4516573 h 12192000"/>
              <a:gd name="connsiteX3" fmla="*/ 585514 w 3142706"/>
              <a:gd name="connsiteY3" fmla="*/ 4383259 h 12192000"/>
              <a:gd name="connsiteX4" fmla="*/ 1550569 w 3142706"/>
              <a:gd name="connsiteY4" fmla="*/ 4698133 h 12192000"/>
              <a:gd name="connsiteX5" fmla="*/ 2200712 w 3142706"/>
              <a:gd name="connsiteY5" fmla="*/ 5277095 h 12192000"/>
              <a:gd name="connsiteX6" fmla="*/ 2424198 w 3142706"/>
              <a:gd name="connsiteY6" fmla="*/ 6170932 h 12192000"/>
              <a:gd name="connsiteX7" fmla="*/ 2332772 w 3142706"/>
              <a:gd name="connsiteY7" fmla="*/ 6658479 h 12192000"/>
              <a:gd name="connsiteX8" fmla="*/ 1784214 w 3142706"/>
              <a:gd name="connsiteY8" fmla="*/ 7481214 h 12192000"/>
              <a:gd name="connsiteX9" fmla="*/ 798842 w 3142706"/>
              <a:gd name="connsiteY9" fmla="*/ 7917975 h 12192000"/>
              <a:gd name="connsiteX10" fmla="*/ 193143 w 3142706"/>
              <a:gd name="connsiteY10" fmla="*/ 7797358 h 12192000"/>
              <a:gd name="connsiteX11" fmla="*/ 181439 w 3142706"/>
              <a:gd name="connsiteY11" fmla="*/ 7792629 h 12192000"/>
              <a:gd name="connsiteX12" fmla="*/ 181439 w 3142706"/>
              <a:gd name="connsiteY12" fmla="*/ 8305457 h 12192000"/>
              <a:gd name="connsiteX13" fmla="*/ 181439 w 3142706"/>
              <a:gd name="connsiteY13" fmla="*/ 8378263 h 12192000"/>
              <a:gd name="connsiteX14" fmla="*/ 255752 w 3142706"/>
              <a:gd name="connsiteY14" fmla="*/ 8360872 h 12192000"/>
              <a:gd name="connsiteX15" fmla="*/ 785021 w 3142706"/>
              <a:gd name="connsiteY15" fmla="*/ 8298478 h 12192000"/>
              <a:gd name="connsiteX16" fmla="*/ 1532042 w 3142706"/>
              <a:gd name="connsiteY16" fmla="*/ 8485311 h 12192000"/>
              <a:gd name="connsiteX17" fmla="*/ 2133781 w 3142706"/>
              <a:gd name="connsiteY17" fmla="*/ 9045463 h 12192000"/>
              <a:gd name="connsiteX18" fmla="*/ 2351877 w 3142706"/>
              <a:gd name="connsiteY18" fmla="*/ 9543220 h 12192000"/>
              <a:gd name="connsiteX19" fmla="*/ 2414043 w 3142706"/>
              <a:gd name="connsiteY19" fmla="*/ 10165766 h 12192000"/>
              <a:gd name="connsiteX20" fmla="*/ 2196291 w 3142706"/>
              <a:gd name="connsiteY20" fmla="*/ 10881728 h 12192000"/>
              <a:gd name="connsiteX21" fmla="*/ 1532042 w 3142706"/>
              <a:gd name="connsiteY21" fmla="*/ 11535296 h 12192000"/>
              <a:gd name="connsiteX22" fmla="*/ 629434 w 3142706"/>
              <a:gd name="connsiteY22" fmla="*/ 11784175 h 12192000"/>
              <a:gd name="connsiteX23" fmla="*/ 216855 w 3142706"/>
              <a:gd name="connsiteY23" fmla="*/ 11737423 h 12192000"/>
              <a:gd name="connsiteX24" fmla="*/ 181439 w 3142706"/>
              <a:gd name="connsiteY24" fmla="*/ 11726632 h 12192000"/>
              <a:gd name="connsiteX25" fmla="*/ 181439 w 3142706"/>
              <a:gd name="connsiteY25" fmla="*/ 11763388 h 12192000"/>
              <a:gd name="connsiteX26" fmla="*/ 181439 w 3142706"/>
              <a:gd name="connsiteY26" fmla="*/ 12180928 h 12192000"/>
              <a:gd name="connsiteX27" fmla="*/ 184001 w 3142706"/>
              <a:gd name="connsiteY27" fmla="*/ 12192000 h 12192000"/>
              <a:gd name="connsiteX28" fmla="*/ 3142705 w 3142706"/>
              <a:gd name="connsiteY28" fmla="*/ 12191999 h 12192000"/>
              <a:gd name="connsiteX29" fmla="*/ 3142706 w 3142706"/>
              <a:gd name="connsiteY29" fmla="*/ 0 h 12192000"/>
              <a:gd name="connsiteX30" fmla="*/ 155370 w 3142706"/>
              <a:gd name="connsiteY30" fmla="*/ 0 h 12192000"/>
              <a:gd name="connsiteX31" fmla="*/ 146351 w 3142706"/>
              <a:gd name="connsiteY31" fmla="*/ 177371 h 12192000"/>
              <a:gd name="connsiteX32" fmla="*/ 123859 w 3142706"/>
              <a:gd name="connsiteY32" fmla="*/ 599846 h 12192000"/>
              <a:gd name="connsiteX33" fmla="*/ 123365 w 3142706"/>
              <a:gd name="connsiteY33" fmla="*/ 609102 h 12192000"/>
              <a:gd name="connsiteX34" fmla="*/ 199429 w 3142706"/>
              <a:gd name="connsiteY34" fmla="*/ 579094 h 12192000"/>
              <a:gd name="connsiteX35" fmla="*/ 768238 w 3142706"/>
              <a:gd name="connsiteY35" fmla="*/ 518113 h 12192000"/>
              <a:gd name="connsiteX36" fmla="*/ 951182 w 3142706"/>
              <a:gd name="connsiteY36" fmla="*/ 548430 h 12192000"/>
              <a:gd name="connsiteX37" fmla="*/ 1413449 w 3142706"/>
              <a:gd name="connsiteY37" fmla="*/ 706284 h 12192000"/>
              <a:gd name="connsiteX38" fmla="*/ 1794407 w 3142706"/>
              <a:gd name="connsiteY38" fmla="*/ 944634 h 12192000"/>
              <a:gd name="connsiteX39" fmla="*/ 2028169 w 3142706"/>
              <a:gd name="connsiteY39" fmla="*/ 1168348 h 12192000"/>
              <a:gd name="connsiteX40" fmla="*/ 2363216 w 3142706"/>
              <a:gd name="connsiteY40" fmla="*/ 1767707 h 12192000"/>
              <a:gd name="connsiteX41" fmla="*/ 2424197 w 3142706"/>
              <a:gd name="connsiteY41" fmla="*/ 2356960 h 12192000"/>
              <a:gd name="connsiteX42" fmla="*/ 2363217 w 3142706"/>
              <a:gd name="connsiteY42" fmla="*/ 2793935 h 12192000"/>
              <a:gd name="connsiteX43" fmla="*/ 2139619 w 3142706"/>
              <a:gd name="connsiteY43" fmla="*/ 3230561 h 12192000"/>
              <a:gd name="connsiteX44" fmla="*/ 1479338 w 3142706"/>
              <a:gd name="connsiteY44" fmla="*/ 3789498 h 12192000"/>
              <a:gd name="connsiteX45" fmla="*/ 585646 w 3142706"/>
              <a:gd name="connsiteY45" fmla="*/ 4002758 h 12192000"/>
              <a:gd name="connsiteX46" fmla="*/ 5142 w 3142706"/>
              <a:gd name="connsiteY46" fmla="*/ 3895589 h 12192000"/>
              <a:gd name="connsiteX47" fmla="*/ 1356 w 3142706"/>
              <a:gd name="connsiteY47" fmla="*/ 3893719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142706" h="12192000">
                <a:moveTo>
                  <a:pt x="0" y="4431100"/>
                </a:moveTo>
                <a:lnTo>
                  <a:pt x="1979" y="4546418"/>
                </a:lnTo>
                <a:lnTo>
                  <a:pt x="80130" y="4516573"/>
                </a:lnTo>
                <a:cubicBezTo>
                  <a:pt x="323933" y="4431506"/>
                  <a:pt x="544880" y="4383259"/>
                  <a:pt x="585514" y="4383259"/>
                </a:cubicBezTo>
                <a:cubicBezTo>
                  <a:pt x="941060" y="4383259"/>
                  <a:pt x="1266132" y="4494990"/>
                  <a:pt x="1550569" y="4698133"/>
                </a:cubicBezTo>
                <a:cubicBezTo>
                  <a:pt x="1875640" y="4901278"/>
                  <a:pt x="2078810" y="5104423"/>
                  <a:pt x="2200712" y="5277095"/>
                </a:cubicBezTo>
                <a:cubicBezTo>
                  <a:pt x="2281979" y="5459926"/>
                  <a:pt x="2424198" y="5764642"/>
                  <a:pt x="2424198" y="6170932"/>
                </a:cubicBezTo>
                <a:lnTo>
                  <a:pt x="2332772" y="6658479"/>
                </a:lnTo>
                <a:cubicBezTo>
                  <a:pt x="2271821" y="6942881"/>
                  <a:pt x="2109285" y="7186655"/>
                  <a:pt x="1784214" y="7481214"/>
                </a:cubicBezTo>
                <a:cubicBezTo>
                  <a:pt x="1499777" y="7765617"/>
                  <a:pt x="1144230" y="7887503"/>
                  <a:pt x="798842" y="7917975"/>
                </a:cubicBezTo>
                <a:cubicBezTo>
                  <a:pt x="621069" y="7917975"/>
                  <a:pt x="410280" y="7872268"/>
                  <a:pt x="193143" y="7797358"/>
                </a:cubicBezTo>
                <a:lnTo>
                  <a:pt x="181439" y="7792629"/>
                </a:lnTo>
                <a:lnTo>
                  <a:pt x="181439" y="8305457"/>
                </a:lnTo>
                <a:lnTo>
                  <a:pt x="181439" y="8378263"/>
                </a:lnTo>
                <a:lnTo>
                  <a:pt x="255752" y="8360872"/>
                </a:lnTo>
                <a:cubicBezTo>
                  <a:pt x="442593" y="8298478"/>
                  <a:pt x="598179" y="8298478"/>
                  <a:pt x="785021" y="8298478"/>
                </a:cubicBezTo>
                <a:cubicBezTo>
                  <a:pt x="1034028" y="8298478"/>
                  <a:pt x="1283035" y="8360872"/>
                  <a:pt x="1532042" y="8485311"/>
                </a:cubicBezTo>
                <a:cubicBezTo>
                  <a:pt x="1749795" y="8609751"/>
                  <a:pt x="1936636" y="8796584"/>
                  <a:pt x="2133781" y="9045463"/>
                </a:cubicBezTo>
                <a:cubicBezTo>
                  <a:pt x="2227202" y="9169902"/>
                  <a:pt x="2289368" y="9325364"/>
                  <a:pt x="2351877" y="9543220"/>
                </a:cubicBezTo>
                <a:cubicBezTo>
                  <a:pt x="2382788" y="9730054"/>
                  <a:pt x="2414043" y="9947910"/>
                  <a:pt x="2414043" y="10165766"/>
                </a:cubicBezTo>
                <a:cubicBezTo>
                  <a:pt x="2414043" y="10414645"/>
                  <a:pt x="2351877" y="10632501"/>
                  <a:pt x="2196291" y="10881728"/>
                </a:cubicBezTo>
                <a:cubicBezTo>
                  <a:pt x="2030057" y="11161629"/>
                  <a:pt x="1812304" y="11410857"/>
                  <a:pt x="1532042" y="11535296"/>
                </a:cubicBezTo>
                <a:cubicBezTo>
                  <a:pt x="1251780" y="11690758"/>
                  <a:pt x="971862" y="11784175"/>
                  <a:pt x="629434" y="11784175"/>
                </a:cubicBezTo>
                <a:cubicBezTo>
                  <a:pt x="489303" y="11784175"/>
                  <a:pt x="349172" y="11768576"/>
                  <a:pt x="216855" y="11737423"/>
                </a:cubicBezTo>
                <a:lnTo>
                  <a:pt x="181439" y="11726632"/>
                </a:lnTo>
                <a:lnTo>
                  <a:pt x="181439" y="11763388"/>
                </a:lnTo>
                <a:cubicBezTo>
                  <a:pt x="181439" y="11959844"/>
                  <a:pt x="181439" y="12097696"/>
                  <a:pt x="181439" y="12180928"/>
                </a:cubicBezTo>
                <a:lnTo>
                  <a:pt x="184001" y="12192000"/>
                </a:lnTo>
                <a:lnTo>
                  <a:pt x="3142705" y="12191999"/>
                </a:lnTo>
                <a:lnTo>
                  <a:pt x="3142706" y="0"/>
                </a:lnTo>
                <a:lnTo>
                  <a:pt x="155370" y="0"/>
                </a:lnTo>
                <a:lnTo>
                  <a:pt x="146351" y="177371"/>
                </a:lnTo>
                <a:cubicBezTo>
                  <a:pt x="139453" y="310022"/>
                  <a:pt x="131856" y="451218"/>
                  <a:pt x="123859" y="599846"/>
                </a:cubicBezTo>
                <a:lnTo>
                  <a:pt x="123365" y="609102"/>
                </a:lnTo>
                <a:lnTo>
                  <a:pt x="199429" y="579094"/>
                </a:lnTo>
                <a:cubicBezTo>
                  <a:pt x="331556" y="548430"/>
                  <a:pt x="616135" y="518113"/>
                  <a:pt x="768238" y="518113"/>
                </a:cubicBezTo>
                <a:cubicBezTo>
                  <a:pt x="859710" y="518113"/>
                  <a:pt x="920692" y="548430"/>
                  <a:pt x="951182" y="548430"/>
                </a:cubicBezTo>
                <a:cubicBezTo>
                  <a:pt x="1174780" y="579094"/>
                  <a:pt x="1189851" y="614638"/>
                  <a:pt x="1413449" y="706284"/>
                </a:cubicBezTo>
                <a:cubicBezTo>
                  <a:pt x="1637047" y="797930"/>
                  <a:pt x="1702935" y="843231"/>
                  <a:pt x="1794407" y="944634"/>
                </a:cubicBezTo>
                <a:cubicBezTo>
                  <a:pt x="1885879" y="1036280"/>
                  <a:pt x="1997678" y="1097261"/>
                  <a:pt x="2028169" y="1168348"/>
                </a:cubicBezTo>
                <a:cubicBezTo>
                  <a:pt x="2149781" y="1290310"/>
                  <a:pt x="2302234" y="1513676"/>
                  <a:pt x="2363216" y="1767707"/>
                </a:cubicBezTo>
                <a:cubicBezTo>
                  <a:pt x="2393706" y="1980967"/>
                  <a:pt x="2424197" y="2194227"/>
                  <a:pt x="2424197" y="2356960"/>
                </a:cubicBezTo>
                <a:cubicBezTo>
                  <a:pt x="2424197" y="2478923"/>
                  <a:pt x="2424198" y="2631201"/>
                  <a:pt x="2363217" y="2793935"/>
                </a:cubicBezTo>
                <a:cubicBezTo>
                  <a:pt x="2332726" y="2946213"/>
                  <a:pt x="2200600" y="3098493"/>
                  <a:pt x="2139619" y="3230561"/>
                </a:cubicBezTo>
                <a:cubicBezTo>
                  <a:pt x="1977352" y="3474486"/>
                  <a:pt x="1763917" y="3657430"/>
                  <a:pt x="1479338" y="3789498"/>
                </a:cubicBezTo>
                <a:cubicBezTo>
                  <a:pt x="1205272" y="3941777"/>
                  <a:pt x="920693" y="4002758"/>
                  <a:pt x="585646" y="4002758"/>
                </a:cubicBezTo>
                <a:cubicBezTo>
                  <a:pt x="376022" y="4002758"/>
                  <a:pt x="183599" y="3968456"/>
                  <a:pt x="5142" y="3895589"/>
                </a:cubicBezTo>
                <a:lnTo>
                  <a:pt x="1356" y="3893719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15108176-8782-4311-86A4-A38AC2C1AA9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97E5EA52-4E60-4B0E-9427-12C5FC7E3F2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D64F9441-F2C8-491B-965A-E5C8139FFDE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FDA5072F-C775-4FB3-A00C-CEBFD9200F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8111" y="2634818"/>
            <a:ext cx="3484645" cy="3504675"/>
          </a:xfrm>
          <a:custGeom>
            <a:avLst/>
            <a:gdLst>
              <a:gd name="connsiteX0" fmla="*/ 1747550 w 3484645"/>
              <a:gd name="connsiteY0" fmla="*/ 0 h 3504675"/>
              <a:gd name="connsiteX1" fmla="*/ 2214840 w 3484645"/>
              <a:gd name="connsiteY1" fmla="*/ 60981 h 3504675"/>
              <a:gd name="connsiteX2" fmla="*/ 2672026 w 3484645"/>
              <a:gd name="connsiteY2" fmla="*/ 294743 h 3504675"/>
              <a:gd name="connsiteX3" fmla="*/ 3484645 w 3484645"/>
              <a:gd name="connsiteY3" fmla="*/ 1666123 h 3504675"/>
              <a:gd name="connsiteX4" fmla="*/ 3271385 w 3484645"/>
              <a:gd name="connsiteY4" fmla="*/ 2559815 h 3504675"/>
              <a:gd name="connsiteX5" fmla="*/ 2712448 w 3484645"/>
              <a:gd name="connsiteY5" fmla="*/ 3220096 h 3504675"/>
              <a:gd name="connsiteX6" fmla="*/ 2275822 w 3484645"/>
              <a:gd name="connsiteY6" fmla="*/ 3443694 h 3504675"/>
              <a:gd name="connsiteX7" fmla="*/ 1838847 w 3484645"/>
              <a:gd name="connsiteY7" fmla="*/ 3504675 h 3504675"/>
              <a:gd name="connsiteX8" fmla="*/ 1249594 w 3484645"/>
              <a:gd name="connsiteY8" fmla="*/ 3443694 h 3504675"/>
              <a:gd name="connsiteX9" fmla="*/ 650235 w 3484645"/>
              <a:gd name="connsiteY9" fmla="*/ 3108647 h 3504675"/>
              <a:gd name="connsiteX10" fmla="*/ 426521 w 3484645"/>
              <a:gd name="connsiteY10" fmla="*/ 2874885 h 3504675"/>
              <a:gd name="connsiteX11" fmla="*/ 188171 w 3484645"/>
              <a:gd name="connsiteY11" fmla="*/ 2493927 h 3504675"/>
              <a:gd name="connsiteX12" fmla="*/ 30317 w 3484645"/>
              <a:gd name="connsiteY12" fmla="*/ 2031660 h 3504675"/>
              <a:gd name="connsiteX13" fmla="*/ 0 w 3484645"/>
              <a:gd name="connsiteY13" fmla="*/ 1848716 h 3504675"/>
              <a:gd name="connsiteX14" fmla="*/ 60981 w 3484645"/>
              <a:gd name="connsiteY14" fmla="*/ 1279907 h 3504675"/>
              <a:gd name="connsiteX15" fmla="*/ 691005 w 3484645"/>
              <a:gd name="connsiteY15" fmla="*/ 355374 h 3504675"/>
              <a:gd name="connsiteX16" fmla="*/ 1747550 w 3484645"/>
              <a:gd name="connsiteY16" fmla="*/ 0 h 350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4645" h="3504675">
                <a:moveTo>
                  <a:pt x="1747550" y="0"/>
                </a:moveTo>
                <a:cubicBezTo>
                  <a:pt x="1869164" y="0"/>
                  <a:pt x="2021791" y="0"/>
                  <a:pt x="2214840" y="60981"/>
                </a:cubicBezTo>
                <a:cubicBezTo>
                  <a:pt x="2428101" y="121963"/>
                  <a:pt x="2550063" y="233762"/>
                  <a:pt x="2672026" y="294743"/>
                </a:cubicBezTo>
                <a:cubicBezTo>
                  <a:pt x="3240720" y="670444"/>
                  <a:pt x="3484645" y="1107127"/>
                  <a:pt x="3484645" y="1666123"/>
                </a:cubicBezTo>
                <a:cubicBezTo>
                  <a:pt x="3484645" y="2001170"/>
                  <a:pt x="3423664" y="2285749"/>
                  <a:pt x="3271385" y="2559815"/>
                </a:cubicBezTo>
                <a:cubicBezTo>
                  <a:pt x="3139317" y="2844394"/>
                  <a:pt x="2956373" y="3057829"/>
                  <a:pt x="2712448" y="3220096"/>
                </a:cubicBezTo>
                <a:cubicBezTo>
                  <a:pt x="2580380" y="3281077"/>
                  <a:pt x="2428101" y="3413203"/>
                  <a:pt x="2275822" y="3443694"/>
                </a:cubicBezTo>
                <a:cubicBezTo>
                  <a:pt x="2113089" y="3504675"/>
                  <a:pt x="1960810" y="3504675"/>
                  <a:pt x="1838847" y="3504675"/>
                </a:cubicBezTo>
                <a:cubicBezTo>
                  <a:pt x="1676114" y="3504675"/>
                  <a:pt x="1462854" y="3474184"/>
                  <a:pt x="1249594" y="3443694"/>
                </a:cubicBezTo>
                <a:cubicBezTo>
                  <a:pt x="995563" y="3382712"/>
                  <a:pt x="772197" y="3230259"/>
                  <a:pt x="650235" y="3108647"/>
                </a:cubicBezTo>
                <a:cubicBezTo>
                  <a:pt x="579148" y="3078156"/>
                  <a:pt x="518167" y="2966357"/>
                  <a:pt x="426521" y="2874885"/>
                </a:cubicBezTo>
                <a:cubicBezTo>
                  <a:pt x="325118" y="2783413"/>
                  <a:pt x="279817" y="2717525"/>
                  <a:pt x="188171" y="2493927"/>
                </a:cubicBezTo>
                <a:cubicBezTo>
                  <a:pt x="96525" y="2270329"/>
                  <a:pt x="60981" y="2255258"/>
                  <a:pt x="30317" y="2031660"/>
                </a:cubicBezTo>
                <a:cubicBezTo>
                  <a:pt x="30317" y="2001170"/>
                  <a:pt x="0" y="1940188"/>
                  <a:pt x="0" y="1848716"/>
                </a:cubicBezTo>
                <a:cubicBezTo>
                  <a:pt x="0" y="1696613"/>
                  <a:pt x="30317" y="1412034"/>
                  <a:pt x="60981" y="1279907"/>
                </a:cubicBezTo>
                <a:cubicBezTo>
                  <a:pt x="223366" y="843225"/>
                  <a:pt x="386099" y="599300"/>
                  <a:pt x="691005" y="355374"/>
                </a:cubicBezTo>
                <a:cubicBezTo>
                  <a:pt x="975352" y="101636"/>
                  <a:pt x="1371556" y="0"/>
                  <a:pt x="17475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6">
            <a:extLst>
              <a:ext uri="{FF2B5EF4-FFF2-40B4-BE49-F238E27FC236}">
                <a16:creationId xmlns:a16="http://schemas.microsoft.com/office/drawing/2014/main" id="{B4151D06-53FE-42E5-9665-965DC2C382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3257" y="2634818"/>
            <a:ext cx="3534716" cy="3504675"/>
          </a:xfrm>
          <a:custGeom>
            <a:avLst/>
            <a:gdLst>
              <a:gd name="connsiteX0" fmla="*/ 1858773 w 3534716"/>
              <a:gd name="connsiteY0" fmla="*/ 0 h 3504675"/>
              <a:gd name="connsiteX1" fmla="*/ 2488521 w 3534716"/>
              <a:gd name="connsiteY1" fmla="*/ 142219 h 3504675"/>
              <a:gd name="connsiteX2" fmla="*/ 3118270 w 3534716"/>
              <a:gd name="connsiteY2" fmla="*/ 629826 h 3504675"/>
              <a:gd name="connsiteX3" fmla="*/ 3534716 w 3534716"/>
              <a:gd name="connsiteY3" fmla="*/ 1879319 h 3504675"/>
              <a:gd name="connsiteX4" fmla="*/ 3097955 w 3534716"/>
              <a:gd name="connsiteY4" fmla="*/ 2864691 h 3504675"/>
              <a:gd name="connsiteX5" fmla="*/ 2275220 w 3534716"/>
              <a:gd name="connsiteY5" fmla="*/ 3413249 h 3504675"/>
              <a:gd name="connsiteX6" fmla="*/ 1787673 w 3534716"/>
              <a:gd name="connsiteY6" fmla="*/ 3504675 h 3504675"/>
              <a:gd name="connsiteX7" fmla="*/ 893836 w 3534716"/>
              <a:gd name="connsiteY7" fmla="*/ 3281189 h 3504675"/>
              <a:gd name="connsiteX8" fmla="*/ 314874 w 3534716"/>
              <a:gd name="connsiteY8" fmla="*/ 2631046 h 3504675"/>
              <a:gd name="connsiteX9" fmla="*/ 0 w 3534716"/>
              <a:gd name="connsiteY9" fmla="*/ 1665991 h 3504675"/>
              <a:gd name="connsiteX10" fmla="*/ 487547 w 3534716"/>
              <a:gd name="connsiteY10" fmla="*/ 518083 h 3504675"/>
              <a:gd name="connsiteX11" fmla="*/ 1533742 w 3534716"/>
              <a:gd name="connsiteY11" fmla="*/ 20317 h 3504675"/>
              <a:gd name="connsiteX12" fmla="*/ 1858773 w 3534716"/>
              <a:gd name="connsiteY12" fmla="*/ 0 h 350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34716" h="3504675">
                <a:moveTo>
                  <a:pt x="1858773" y="0"/>
                </a:moveTo>
                <a:cubicBezTo>
                  <a:pt x="2061918" y="0"/>
                  <a:pt x="2346320" y="20317"/>
                  <a:pt x="2488521" y="142219"/>
                </a:cubicBezTo>
                <a:cubicBezTo>
                  <a:pt x="2661194" y="233645"/>
                  <a:pt x="2854182" y="365705"/>
                  <a:pt x="3118270" y="629826"/>
                </a:cubicBezTo>
                <a:cubicBezTo>
                  <a:pt x="3351886" y="1036165"/>
                  <a:pt x="3534716" y="1523772"/>
                  <a:pt x="3534716" y="1879319"/>
                </a:cubicBezTo>
                <a:cubicBezTo>
                  <a:pt x="3504244" y="2224707"/>
                  <a:pt x="3382358" y="2580254"/>
                  <a:pt x="3097955" y="2864691"/>
                </a:cubicBezTo>
                <a:cubicBezTo>
                  <a:pt x="2803396" y="3189762"/>
                  <a:pt x="2559622" y="3352298"/>
                  <a:pt x="2275220" y="3413249"/>
                </a:cubicBezTo>
                <a:lnTo>
                  <a:pt x="1787673" y="3504675"/>
                </a:lnTo>
                <a:cubicBezTo>
                  <a:pt x="1381383" y="3504675"/>
                  <a:pt x="1076667" y="3362456"/>
                  <a:pt x="893836" y="3281189"/>
                </a:cubicBezTo>
                <a:cubicBezTo>
                  <a:pt x="721164" y="3159287"/>
                  <a:pt x="518019" y="2956117"/>
                  <a:pt x="314874" y="2631046"/>
                </a:cubicBezTo>
                <a:cubicBezTo>
                  <a:pt x="111730" y="2346609"/>
                  <a:pt x="0" y="2021537"/>
                  <a:pt x="0" y="1665991"/>
                </a:cubicBezTo>
                <a:cubicBezTo>
                  <a:pt x="0" y="1584723"/>
                  <a:pt x="192988" y="782203"/>
                  <a:pt x="487547" y="518083"/>
                </a:cubicBezTo>
                <a:cubicBezTo>
                  <a:pt x="782107" y="253962"/>
                  <a:pt x="1208711" y="81268"/>
                  <a:pt x="1533742" y="20317"/>
                </a:cubicBezTo>
                <a:cubicBezTo>
                  <a:pt x="1625157" y="0"/>
                  <a:pt x="1706415" y="0"/>
                  <a:pt x="1858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19">
            <a:extLst>
              <a:ext uri="{FF2B5EF4-FFF2-40B4-BE49-F238E27FC236}">
                <a16:creationId xmlns:a16="http://schemas.microsoft.com/office/drawing/2014/main" id="{B327F18E-56CE-4BED-9722-43624C6726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98476" y="2680058"/>
            <a:ext cx="3485697" cy="3449280"/>
          </a:xfrm>
          <a:custGeom>
            <a:avLst/>
            <a:gdLst>
              <a:gd name="connsiteX0" fmla="*/ 1780826 w 3485697"/>
              <a:gd name="connsiteY0" fmla="*/ 4 h 3449280"/>
              <a:gd name="connsiteX1" fmla="*/ 2262915 w 3485697"/>
              <a:gd name="connsiteY1" fmla="*/ 85106 h 3449280"/>
              <a:gd name="connsiteX2" fmla="*/ 2822020 w 3485697"/>
              <a:gd name="connsiteY2" fmla="*/ 309385 h 3449280"/>
              <a:gd name="connsiteX3" fmla="*/ 3298864 w 3485697"/>
              <a:gd name="connsiteY3" fmla="*/ 886395 h 3449280"/>
              <a:gd name="connsiteX4" fmla="*/ 3485697 w 3485697"/>
              <a:gd name="connsiteY4" fmla="*/ 1664671 h 3449280"/>
              <a:gd name="connsiteX5" fmla="*/ 3236818 w 3485697"/>
              <a:gd name="connsiteY5" fmla="*/ 2567279 h 3449280"/>
              <a:gd name="connsiteX6" fmla="*/ 2583250 w 3485697"/>
              <a:gd name="connsiteY6" fmla="*/ 3231528 h 3449280"/>
              <a:gd name="connsiteX7" fmla="*/ 1867288 w 3485697"/>
              <a:gd name="connsiteY7" fmla="*/ 3449280 h 3449280"/>
              <a:gd name="connsiteX8" fmla="*/ 1244742 w 3485697"/>
              <a:gd name="connsiteY8" fmla="*/ 3387114 h 3449280"/>
              <a:gd name="connsiteX9" fmla="*/ 746985 w 3485697"/>
              <a:gd name="connsiteY9" fmla="*/ 3169018 h 3449280"/>
              <a:gd name="connsiteX10" fmla="*/ 186833 w 3485697"/>
              <a:gd name="connsiteY10" fmla="*/ 2567279 h 3449280"/>
              <a:gd name="connsiteX11" fmla="*/ 0 w 3485697"/>
              <a:gd name="connsiteY11" fmla="*/ 1820258 h 3449280"/>
              <a:gd name="connsiteX12" fmla="*/ 62394 w 3485697"/>
              <a:gd name="connsiteY12" fmla="*/ 1290989 h 3449280"/>
              <a:gd name="connsiteX13" fmla="*/ 622545 w 3485697"/>
              <a:gd name="connsiteY13" fmla="*/ 325871 h 3449280"/>
              <a:gd name="connsiteX14" fmla="*/ 1585992 w 3485697"/>
              <a:gd name="connsiteY14" fmla="*/ 14697 h 3449280"/>
              <a:gd name="connsiteX15" fmla="*/ 1780826 w 3485697"/>
              <a:gd name="connsiteY15" fmla="*/ 4 h 344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85697" h="3449280">
                <a:moveTo>
                  <a:pt x="1780826" y="4"/>
                </a:moveTo>
                <a:cubicBezTo>
                  <a:pt x="1965933" y="-415"/>
                  <a:pt x="2123051" y="38482"/>
                  <a:pt x="2262915" y="85106"/>
                </a:cubicBezTo>
                <a:cubicBezTo>
                  <a:pt x="2449748" y="116361"/>
                  <a:pt x="2666210" y="247219"/>
                  <a:pt x="2822020" y="309385"/>
                </a:cubicBezTo>
                <a:cubicBezTo>
                  <a:pt x="3101922" y="496226"/>
                  <a:pt x="3205447" y="668299"/>
                  <a:pt x="3298864" y="886395"/>
                </a:cubicBezTo>
                <a:cubicBezTo>
                  <a:pt x="3423303" y="1104147"/>
                  <a:pt x="3485697" y="1384409"/>
                  <a:pt x="3485697" y="1664671"/>
                </a:cubicBezTo>
                <a:cubicBezTo>
                  <a:pt x="3485697" y="2007099"/>
                  <a:pt x="3392280" y="2287017"/>
                  <a:pt x="3236818" y="2567279"/>
                </a:cubicBezTo>
                <a:cubicBezTo>
                  <a:pt x="3112379" y="2847541"/>
                  <a:pt x="2863151" y="3065294"/>
                  <a:pt x="2583250" y="3231528"/>
                </a:cubicBezTo>
                <a:cubicBezTo>
                  <a:pt x="2334023" y="3387114"/>
                  <a:pt x="2116167" y="3449280"/>
                  <a:pt x="1867288" y="3449280"/>
                </a:cubicBezTo>
                <a:cubicBezTo>
                  <a:pt x="1649432" y="3449280"/>
                  <a:pt x="1431576" y="3418025"/>
                  <a:pt x="1244742" y="3387114"/>
                </a:cubicBezTo>
                <a:cubicBezTo>
                  <a:pt x="1026886" y="3324605"/>
                  <a:pt x="871424" y="3262439"/>
                  <a:pt x="746985" y="3169018"/>
                </a:cubicBezTo>
                <a:cubicBezTo>
                  <a:pt x="498106" y="2971873"/>
                  <a:pt x="311273" y="2785032"/>
                  <a:pt x="186833" y="2567279"/>
                </a:cubicBezTo>
                <a:cubicBezTo>
                  <a:pt x="62394" y="2318272"/>
                  <a:pt x="0" y="2069265"/>
                  <a:pt x="0" y="1820258"/>
                </a:cubicBezTo>
                <a:cubicBezTo>
                  <a:pt x="0" y="1633416"/>
                  <a:pt x="0" y="1477830"/>
                  <a:pt x="62394" y="1290989"/>
                </a:cubicBezTo>
                <a:cubicBezTo>
                  <a:pt x="155462" y="823885"/>
                  <a:pt x="342295" y="512712"/>
                  <a:pt x="622545" y="325871"/>
                </a:cubicBezTo>
                <a:cubicBezTo>
                  <a:pt x="902447" y="108118"/>
                  <a:pt x="1312713" y="54882"/>
                  <a:pt x="1585992" y="14697"/>
                </a:cubicBezTo>
                <a:cubicBezTo>
                  <a:pt x="1654312" y="4651"/>
                  <a:pt x="1719124" y="143"/>
                  <a:pt x="1780826" y="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86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2235CD-026E-4B65-A804-8C877A0C4F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123702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4294649 w 12192000"/>
              <a:gd name="connsiteY3" fmla="*/ 6858000 h 6858000"/>
              <a:gd name="connsiteX4" fmla="*/ 4543103 w 12192000"/>
              <a:gd name="connsiteY4" fmla="*/ 6794309 h 6858000"/>
              <a:gd name="connsiteX5" fmla="*/ 5784508 w 12192000"/>
              <a:gd name="connsiteY5" fmla="*/ 6102159 h 6858000"/>
              <a:gd name="connsiteX6" fmla="*/ 7044313 w 12192000"/>
              <a:gd name="connsiteY6" fmla="*/ 3583629 h 6858000"/>
              <a:gd name="connsiteX7" fmla="*/ 6748215 w 12192000"/>
              <a:gd name="connsiteY7" fmla="*/ 1870260 h 6858000"/>
              <a:gd name="connsiteX8" fmla="*/ 5569893 w 12192000"/>
              <a:gd name="connsiteY8" fmla="*/ 265913 h 6858000"/>
              <a:gd name="connsiteX9" fmla="*/ 5336837 w 12192000"/>
              <a:gd name="connsiteY9" fmla="*/ 117758 h 6858000"/>
              <a:gd name="connsiteX10" fmla="*/ 0 w 12192000"/>
              <a:gd name="connsiteY10" fmla="*/ 0 h 6858000"/>
              <a:gd name="connsiteX11" fmla="*/ 1478233 w 12192000"/>
              <a:gd name="connsiteY11" fmla="*/ 0 h 6858000"/>
              <a:gd name="connsiteX12" fmla="*/ 1376868 w 12192000"/>
              <a:gd name="connsiteY12" fmla="*/ 53544 h 6858000"/>
              <a:gd name="connsiteX13" fmla="*/ 763225 w 12192000"/>
              <a:gd name="connsiteY13" fmla="*/ 435512 h 6858000"/>
              <a:gd name="connsiteX14" fmla="*/ 3659 w 12192000"/>
              <a:gd name="connsiteY14" fmla="*/ 1575960 h 6858000"/>
              <a:gd name="connsiteX15" fmla="*/ 1 w 12192000"/>
              <a:gd name="connsiteY15" fmla="*/ 1586010 h 6858000"/>
              <a:gd name="connsiteX16" fmla="*/ 1 w 12192000"/>
              <a:gd name="connsiteY16" fmla="*/ 4992019 h 6858000"/>
              <a:gd name="connsiteX17" fmla="*/ 43793 w 12192000"/>
              <a:gd name="connsiteY17" fmla="*/ 5068808 h 6858000"/>
              <a:gd name="connsiteX18" fmla="*/ 508319 w 12192000"/>
              <a:gd name="connsiteY18" fmla="*/ 5721038 h 6858000"/>
              <a:gd name="connsiteX19" fmla="*/ 1561497 w 12192000"/>
              <a:gd name="connsiteY19" fmla="*/ 6516913 h 6858000"/>
              <a:gd name="connsiteX20" fmla="*/ 2199909 w 12192000"/>
              <a:gd name="connsiteY20" fmla="*/ 6808527 h 6858000"/>
              <a:gd name="connsiteX21" fmla="*/ 2401902 w 12192000"/>
              <a:gd name="connsiteY21" fmla="*/ 6858000 h 6858000"/>
              <a:gd name="connsiteX22" fmla="*/ 0 w 12192000"/>
              <a:gd name="connsiteY2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2000" h="6858000">
                <a:moveTo>
                  <a:pt x="5123702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294649" y="6858000"/>
                </a:lnTo>
                <a:lnTo>
                  <a:pt x="4543103" y="6794309"/>
                </a:lnTo>
                <a:cubicBezTo>
                  <a:pt x="5014473" y="6649034"/>
                  <a:pt x="5429526" y="6399659"/>
                  <a:pt x="5784508" y="6102159"/>
                </a:cubicBezTo>
                <a:cubicBezTo>
                  <a:pt x="6353535" y="5625104"/>
                  <a:pt x="6883605" y="4288680"/>
                  <a:pt x="7044313" y="3583629"/>
                </a:cubicBezTo>
                <a:cubicBezTo>
                  <a:pt x="7205014" y="2877517"/>
                  <a:pt x="6993682" y="2422592"/>
                  <a:pt x="6748215" y="1870260"/>
                </a:cubicBezTo>
                <a:cubicBezTo>
                  <a:pt x="6502213" y="1317394"/>
                  <a:pt x="5738966" y="373824"/>
                  <a:pt x="5569893" y="265913"/>
                </a:cubicBezTo>
                <a:cubicBezTo>
                  <a:pt x="5497000" y="216088"/>
                  <a:pt x="5419065" y="166493"/>
                  <a:pt x="5336837" y="117758"/>
                </a:cubicBezTo>
                <a:close/>
                <a:moveTo>
                  <a:pt x="0" y="0"/>
                </a:moveTo>
                <a:lnTo>
                  <a:pt x="1478233" y="0"/>
                </a:lnTo>
                <a:lnTo>
                  <a:pt x="1376868" y="53544"/>
                </a:lnTo>
                <a:cubicBezTo>
                  <a:pt x="1049753" y="231096"/>
                  <a:pt x="809295" y="389442"/>
                  <a:pt x="763225" y="435512"/>
                </a:cubicBezTo>
                <a:cubicBezTo>
                  <a:pt x="427428" y="771309"/>
                  <a:pt x="175347" y="1155399"/>
                  <a:pt x="3659" y="1575960"/>
                </a:cubicBezTo>
                <a:lnTo>
                  <a:pt x="1" y="1586010"/>
                </a:lnTo>
                <a:lnTo>
                  <a:pt x="1" y="4992019"/>
                </a:lnTo>
                <a:lnTo>
                  <a:pt x="43793" y="5068808"/>
                </a:lnTo>
                <a:cubicBezTo>
                  <a:pt x="199310" y="5325558"/>
                  <a:pt x="370402" y="5550958"/>
                  <a:pt x="508319" y="5721038"/>
                </a:cubicBezTo>
                <a:cubicBezTo>
                  <a:pt x="784154" y="6061198"/>
                  <a:pt x="1210792" y="6251624"/>
                  <a:pt x="1561497" y="6516913"/>
                </a:cubicBezTo>
                <a:cubicBezTo>
                  <a:pt x="1757316" y="6643529"/>
                  <a:pt x="1966063" y="6739921"/>
                  <a:pt x="2199909" y="6808527"/>
                </a:cubicBezTo>
                <a:lnTo>
                  <a:pt x="240190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E0715F-E7F9-4984-81DF-4367F383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24" y="1579842"/>
            <a:ext cx="5014913" cy="2039662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584F01D-202E-467D-909E-95AC750B11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0725" y="3818283"/>
            <a:ext cx="5014913" cy="1201737"/>
          </a:xfrm>
        </p:spPr>
        <p:txBody>
          <a:bodyPr>
            <a:normAutofit/>
          </a:bodyPr>
          <a:lstStyle>
            <a:lvl1pPr algn="ctr"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 useBgFill="1">
        <p:nvSpPr>
          <p:cNvPr id="8" name="Freeform: Shape 7">
            <a:extLst>
              <a:ext uri="{FF2B5EF4-FFF2-40B4-BE49-F238E27FC236}">
                <a16:creationId xmlns:a16="http://schemas.microsoft.com/office/drawing/2014/main" id="{38CCBCF1-1C42-4C63-91FF-3E2B5C61C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7100407" cy="6858000"/>
          </a:xfrm>
          <a:custGeom>
            <a:avLst/>
            <a:gdLst>
              <a:gd name="connsiteX0" fmla="*/ 1478232 w 7100407"/>
              <a:gd name="connsiteY0" fmla="*/ 0 h 6858000"/>
              <a:gd name="connsiteX1" fmla="*/ 5123701 w 7100407"/>
              <a:gd name="connsiteY1" fmla="*/ 0 h 6858000"/>
              <a:gd name="connsiteX2" fmla="*/ 5336836 w 7100407"/>
              <a:gd name="connsiteY2" fmla="*/ 117758 h 6858000"/>
              <a:gd name="connsiteX3" fmla="*/ 5569892 w 7100407"/>
              <a:gd name="connsiteY3" fmla="*/ 265913 h 6858000"/>
              <a:gd name="connsiteX4" fmla="*/ 6748214 w 7100407"/>
              <a:gd name="connsiteY4" fmla="*/ 1870260 h 6858000"/>
              <a:gd name="connsiteX5" fmla="*/ 7044312 w 7100407"/>
              <a:gd name="connsiteY5" fmla="*/ 3583629 h 6858000"/>
              <a:gd name="connsiteX6" fmla="*/ 5784507 w 7100407"/>
              <a:gd name="connsiteY6" fmla="*/ 6102159 h 6858000"/>
              <a:gd name="connsiteX7" fmla="*/ 4543102 w 7100407"/>
              <a:gd name="connsiteY7" fmla="*/ 6794309 h 6858000"/>
              <a:gd name="connsiteX8" fmla="*/ 4294648 w 7100407"/>
              <a:gd name="connsiteY8" fmla="*/ 6858000 h 6858000"/>
              <a:gd name="connsiteX9" fmla="*/ 2401901 w 7100407"/>
              <a:gd name="connsiteY9" fmla="*/ 6858000 h 6858000"/>
              <a:gd name="connsiteX10" fmla="*/ 2199908 w 7100407"/>
              <a:gd name="connsiteY10" fmla="*/ 6808527 h 6858000"/>
              <a:gd name="connsiteX11" fmla="*/ 1561496 w 7100407"/>
              <a:gd name="connsiteY11" fmla="*/ 6516913 h 6858000"/>
              <a:gd name="connsiteX12" fmla="*/ 508318 w 7100407"/>
              <a:gd name="connsiteY12" fmla="*/ 5721038 h 6858000"/>
              <a:gd name="connsiteX13" fmla="*/ 43792 w 7100407"/>
              <a:gd name="connsiteY13" fmla="*/ 5068808 h 6858000"/>
              <a:gd name="connsiteX14" fmla="*/ 0 w 7100407"/>
              <a:gd name="connsiteY14" fmla="*/ 4992019 h 6858000"/>
              <a:gd name="connsiteX15" fmla="*/ 0 w 7100407"/>
              <a:gd name="connsiteY15" fmla="*/ 1586010 h 6858000"/>
              <a:gd name="connsiteX16" fmla="*/ 3658 w 7100407"/>
              <a:gd name="connsiteY16" fmla="*/ 1575960 h 6858000"/>
              <a:gd name="connsiteX17" fmla="*/ 763224 w 7100407"/>
              <a:gd name="connsiteY17" fmla="*/ 435512 h 6858000"/>
              <a:gd name="connsiteX18" fmla="*/ 1376867 w 7100407"/>
              <a:gd name="connsiteY18" fmla="*/ 535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100407" h="6858000">
                <a:moveTo>
                  <a:pt x="1478232" y="0"/>
                </a:moveTo>
                <a:lnTo>
                  <a:pt x="5123701" y="0"/>
                </a:lnTo>
                <a:lnTo>
                  <a:pt x="5336836" y="117758"/>
                </a:lnTo>
                <a:cubicBezTo>
                  <a:pt x="5419064" y="166493"/>
                  <a:pt x="5496999" y="216088"/>
                  <a:pt x="5569892" y="265913"/>
                </a:cubicBezTo>
                <a:cubicBezTo>
                  <a:pt x="5738965" y="373824"/>
                  <a:pt x="6502212" y="1317394"/>
                  <a:pt x="6748214" y="1870260"/>
                </a:cubicBezTo>
                <a:cubicBezTo>
                  <a:pt x="6993681" y="2422592"/>
                  <a:pt x="7205013" y="2877517"/>
                  <a:pt x="7044312" y="3583629"/>
                </a:cubicBezTo>
                <a:cubicBezTo>
                  <a:pt x="6883604" y="4288680"/>
                  <a:pt x="6353534" y="5625104"/>
                  <a:pt x="5784507" y="6102159"/>
                </a:cubicBezTo>
                <a:cubicBezTo>
                  <a:pt x="5429525" y="6399659"/>
                  <a:pt x="5014472" y="6649034"/>
                  <a:pt x="4543102" y="6794309"/>
                </a:cubicBezTo>
                <a:lnTo>
                  <a:pt x="4294648" y="6858000"/>
                </a:lnTo>
                <a:lnTo>
                  <a:pt x="2401901" y="6858000"/>
                </a:lnTo>
                <a:lnTo>
                  <a:pt x="2199908" y="6808527"/>
                </a:lnTo>
                <a:cubicBezTo>
                  <a:pt x="1966062" y="6739921"/>
                  <a:pt x="1757315" y="6643529"/>
                  <a:pt x="1561496" y="6516913"/>
                </a:cubicBezTo>
                <a:cubicBezTo>
                  <a:pt x="1210791" y="6251624"/>
                  <a:pt x="784153" y="6061198"/>
                  <a:pt x="508318" y="5721038"/>
                </a:cubicBezTo>
                <a:cubicBezTo>
                  <a:pt x="370401" y="5550958"/>
                  <a:pt x="199309" y="5325558"/>
                  <a:pt x="43792" y="5068808"/>
                </a:cubicBezTo>
                <a:lnTo>
                  <a:pt x="0" y="4992019"/>
                </a:lnTo>
                <a:lnTo>
                  <a:pt x="0" y="1586010"/>
                </a:lnTo>
                <a:lnTo>
                  <a:pt x="3658" y="1575960"/>
                </a:lnTo>
                <a:cubicBezTo>
                  <a:pt x="175346" y="1155399"/>
                  <a:pt x="427427" y="771309"/>
                  <a:pt x="763224" y="435512"/>
                </a:cubicBezTo>
                <a:cubicBezTo>
                  <a:pt x="809294" y="389442"/>
                  <a:pt x="1049752" y="231096"/>
                  <a:pt x="1376867" y="53544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897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3207D5-9CB9-447C-B7D6-0F4CE47F0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54049" y="0"/>
            <a:ext cx="1294670" cy="1177964"/>
          </a:xfrm>
          <a:custGeom>
            <a:avLst/>
            <a:gdLst>
              <a:gd name="connsiteX0" fmla="*/ 340983 w 1294670"/>
              <a:gd name="connsiteY0" fmla="*/ 0 h 1177964"/>
              <a:gd name="connsiteX1" fmla="*/ 634632 w 1294670"/>
              <a:gd name="connsiteY1" fmla="*/ 0 h 1177964"/>
              <a:gd name="connsiteX2" fmla="*/ 655133 w 1294670"/>
              <a:gd name="connsiteY2" fmla="*/ 56263 h 1177964"/>
              <a:gd name="connsiteX3" fmla="*/ 710099 w 1294670"/>
              <a:gd name="connsiteY3" fmla="*/ 207115 h 1177964"/>
              <a:gd name="connsiteX4" fmla="*/ 768893 w 1294670"/>
              <a:gd name="connsiteY4" fmla="*/ 100714 h 1177964"/>
              <a:gd name="connsiteX5" fmla="*/ 828133 w 1294670"/>
              <a:gd name="connsiteY5" fmla="*/ 21297 h 1177964"/>
              <a:gd name="connsiteX6" fmla="*/ 846479 w 1294670"/>
              <a:gd name="connsiteY6" fmla="*/ 0 h 1177964"/>
              <a:gd name="connsiteX7" fmla="*/ 1083221 w 1294670"/>
              <a:gd name="connsiteY7" fmla="*/ 0 h 1177964"/>
              <a:gd name="connsiteX8" fmla="*/ 1100895 w 1294670"/>
              <a:gd name="connsiteY8" fmla="*/ 22676 h 1177964"/>
              <a:gd name="connsiteX9" fmla="*/ 1125070 w 1294670"/>
              <a:gd name="connsiteY9" fmla="*/ 79598 h 1177964"/>
              <a:gd name="connsiteX10" fmla="*/ 1113960 w 1294670"/>
              <a:gd name="connsiteY10" fmla="*/ 150493 h 1177964"/>
              <a:gd name="connsiteX11" fmla="*/ 937142 w 1294670"/>
              <a:gd name="connsiteY11" fmla="*/ 417624 h 1177964"/>
              <a:gd name="connsiteX12" fmla="*/ 1119777 w 1294670"/>
              <a:gd name="connsiteY12" fmla="*/ 426046 h 1177964"/>
              <a:gd name="connsiteX13" fmla="*/ 1246385 w 1294670"/>
              <a:gd name="connsiteY13" fmla="*/ 451904 h 1177964"/>
              <a:gd name="connsiteX14" fmla="*/ 1288101 w 1294670"/>
              <a:gd name="connsiteY14" fmla="*/ 542252 h 1177964"/>
              <a:gd name="connsiteX15" fmla="*/ 1287905 w 1294670"/>
              <a:gd name="connsiteY15" fmla="*/ 658697 h 1177964"/>
              <a:gd name="connsiteX16" fmla="*/ 1208787 w 1294670"/>
              <a:gd name="connsiteY16" fmla="*/ 713777 h 1177964"/>
              <a:gd name="connsiteX17" fmla="*/ 1158531 w 1294670"/>
              <a:gd name="connsiteY17" fmla="*/ 721803 h 1177964"/>
              <a:gd name="connsiteX18" fmla="*/ 1017492 w 1294670"/>
              <a:gd name="connsiteY18" fmla="*/ 719471 h 1177964"/>
              <a:gd name="connsiteX19" fmla="*/ 877520 w 1294670"/>
              <a:gd name="connsiteY19" fmla="*/ 704842 h 1177964"/>
              <a:gd name="connsiteX20" fmla="*/ 946956 w 1294670"/>
              <a:gd name="connsiteY20" fmla="*/ 961139 h 1177964"/>
              <a:gd name="connsiteX21" fmla="*/ 946445 w 1294670"/>
              <a:gd name="connsiteY21" fmla="*/ 1109769 h 1177964"/>
              <a:gd name="connsiteX22" fmla="*/ 856848 w 1294670"/>
              <a:gd name="connsiteY22" fmla="*/ 1171373 h 1177964"/>
              <a:gd name="connsiteX23" fmla="*/ 760291 w 1294670"/>
              <a:gd name="connsiteY23" fmla="*/ 1170424 h 1177964"/>
              <a:gd name="connsiteX24" fmla="*/ 683819 w 1294670"/>
              <a:gd name="connsiteY24" fmla="*/ 1052279 h 1177964"/>
              <a:gd name="connsiteX25" fmla="*/ 588285 w 1294670"/>
              <a:gd name="connsiteY25" fmla="*/ 754070 h 1177964"/>
              <a:gd name="connsiteX26" fmla="*/ 450492 w 1294670"/>
              <a:gd name="connsiteY26" fmla="*/ 999811 h 1177964"/>
              <a:gd name="connsiteX27" fmla="*/ 344329 w 1294670"/>
              <a:gd name="connsiteY27" fmla="*/ 1109535 h 1177964"/>
              <a:gd name="connsiteX28" fmla="*/ 278138 w 1294670"/>
              <a:gd name="connsiteY28" fmla="*/ 1101311 h 1177964"/>
              <a:gd name="connsiteX29" fmla="*/ 218037 w 1294670"/>
              <a:gd name="connsiteY29" fmla="*/ 1051491 h 1177964"/>
              <a:gd name="connsiteX30" fmla="*/ 200283 w 1294670"/>
              <a:gd name="connsiteY30" fmla="*/ 1027648 h 1177964"/>
              <a:gd name="connsiteX31" fmla="*/ 178891 w 1294670"/>
              <a:gd name="connsiteY31" fmla="*/ 988622 h 1177964"/>
              <a:gd name="connsiteX32" fmla="*/ 191068 w 1294670"/>
              <a:gd name="connsiteY32" fmla="*/ 905431 h 1177964"/>
              <a:gd name="connsiteX33" fmla="*/ 287701 w 1294670"/>
              <a:gd name="connsiteY33" fmla="*/ 705675 h 1177964"/>
              <a:gd name="connsiteX34" fmla="*/ 379748 w 1294670"/>
              <a:gd name="connsiteY34" fmla="*/ 587292 h 1177964"/>
              <a:gd name="connsiteX35" fmla="*/ 262551 w 1294670"/>
              <a:gd name="connsiteY35" fmla="*/ 567207 h 1177964"/>
              <a:gd name="connsiteX36" fmla="*/ 117122 w 1294670"/>
              <a:gd name="connsiteY36" fmla="*/ 529803 h 1177964"/>
              <a:gd name="connsiteX37" fmla="*/ 37132 w 1294670"/>
              <a:gd name="connsiteY37" fmla="*/ 480734 h 1177964"/>
              <a:gd name="connsiteX38" fmla="*/ 7397 w 1294670"/>
              <a:gd name="connsiteY38" fmla="*/ 423639 h 1177964"/>
              <a:gd name="connsiteX39" fmla="*/ 5458 w 1294670"/>
              <a:gd name="connsiteY39" fmla="*/ 331788 h 1177964"/>
              <a:gd name="connsiteX40" fmla="*/ 99324 w 1294670"/>
              <a:gd name="connsiteY40" fmla="*/ 220997 h 1177964"/>
              <a:gd name="connsiteX41" fmla="*/ 183584 w 1294670"/>
              <a:gd name="connsiteY41" fmla="*/ 220878 h 1177964"/>
              <a:gd name="connsiteX42" fmla="*/ 425254 w 1294670"/>
              <a:gd name="connsiteY42" fmla="*/ 291416 h 1177964"/>
              <a:gd name="connsiteX43" fmla="*/ 368986 w 1294670"/>
              <a:gd name="connsiteY43" fmla="*/ 140334 h 1177964"/>
              <a:gd name="connsiteX44" fmla="*/ 359891 w 1294670"/>
              <a:gd name="connsiteY44" fmla="*/ 102376 h 1177964"/>
              <a:gd name="connsiteX45" fmla="*/ 349729 w 1294670"/>
              <a:gd name="connsiteY45" fmla="*/ 76715 h 1177964"/>
              <a:gd name="connsiteX46" fmla="*/ 340401 w 1294670"/>
              <a:gd name="connsiteY46" fmla="*/ 2187 h 1177964"/>
              <a:gd name="connsiteX47" fmla="*/ 340983 w 1294670"/>
              <a:gd name="connsiteY47" fmla="*/ 0 h 117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94670" h="1177964">
                <a:moveTo>
                  <a:pt x="340983" y="0"/>
                </a:moveTo>
                <a:lnTo>
                  <a:pt x="634632" y="0"/>
                </a:lnTo>
                <a:lnTo>
                  <a:pt x="655133" y="56263"/>
                </a:lnTo>
                <a:cubicBezTo>
                  <a:pt x="710099" y="207115"/>
                  <a:pt x="710099" y="207115"/>
                  <a:pt x="710099" y="207115"/>
                </a:cubicBezTo>
                <a:cubicBezTo>
                  <a:pt x="734257" y="157177"/>
                  <a:pt x="731371" y="161882"/>
                  <a:pt x="768893" y="100714"/>
                </a:cubicBezTo>
                <a:cubicBezTo>
                  <a:pt x="791451" y="69220"/>
                  <a:pt x="811121" y="42432"/>
                  <a:pt x="828133" y="21297"/>
                </a:cubicBezTo>
                <a:lnTo>
                  <a:pt x="846479" y="0"/>
                </a:lnTo>
                <a:lnTo>
                  <a:pt x="1083221" y="0"/>
                </a:lnTo>
                <a:lnTo>
                  <a:pt x="1100895" y="22676"/>
                </a:lnTo>
                <a:cubicBezTo>
                  <a:pt x="1112901" y="41373"/>
                  <a:pt x="1120523" y="60619"/>
                  <a:pt x="1125070" y="79598"/>
                </a:cubicBezTo>
                <a:cubicBezTo>
                  <a:pt x="1132346" y="109964"/>
                  <a:pt x="1128392" y="126966"/>
                  <a:pt x="1113960" y="150493"/>
                </a:cubicBezTo>
                <a:cubicBezTo>
                  <a:pt x="937142" y="417624"/>
                  <a:pt x="937142" y="417624"/>
                  <a:pt x="937142" y="417624"/>
                </a:cubicBezTo>
                <a:cubicBezTo>
                  <a:pt x="1119777" y="426046"/>
                  <a:pt x="1119777" y="426046"/>
                  <a:pt x="1119777" y="426046"/>
                </a:cubicBezTo>
                <a:cubicBezTo>
                  <a:pt x="1182329" y="419086"/>
                  <a:pt x="1221039" y="429881"/>
                  <a:pt x="1246385" y="451904"/>
                </a:cubicBezTo>
                <a:cubicBezTo>
                  <a:pt x="1271730" y="473928"/>
                  <a:pt x="1283712" y="507181"/>
                  <a:pt x="1288101" y="542252"/>
                </a:cubicBezTo>
                <a:cubicBezTo>
                  <a:pt x="1296129" y="592508"/>
                  <a:pt x="1297632" y="632285"/>
                  <a:pt x="1287905" y="658697"/>
                </a:cubicBezTo>
                <a:cubicBezTo>
                  <a:pt x="1278179" y="685110"/>
                  <a:pt x="1254337" y="702863"/>
                  <a:pt x="1208787" y="713777"/>
                </a:cubicBezTo>
                <a:cubicBezTo>
                  <a:pt x="1186012" y="719233"/>
                  <a:pt x="1170828" y="722871"/>
                  <a:pt x="1158531" y="721803"/>
                </a:cubicBezTo>
                <a:cubicBezTo>
                  <a:pt x="1131051" y="724374"/>
                  <a:pt x="1120573" y="730898"/>
                  <a:pt x="1017492" y="719471"/>
                </a:cubicBezTo>
                <a:cubicBezTo>
                  <a:pt x="906819" y="709863"/>
                  <a:pt x="928527" y="716704"/>
                  <a:pt x="877520" y="704842"/>
                </a:cubicBezTo>
                <a:cubicBezTo>
                  <a:pt x="946956" y="961139"/>
                  <a:pt x="946956" y="961139"/>
                  <a:pt x="946956" y="961139"/>
                </a:cubicBezTo>
                <a:cubicBezTo>
                  <a:pt x="963327" y="1029464"/>
                  <a:pt x="966649" y="1076832"/>
                  <a:pt x="946445" y="1109769"/>
                </a:cubicBezTo>
                <a:cubicBezTo>
                  <a:pt x="933832" y="1140887"/>
                  <a:pt x="899512" y="1165165"/>
                  <a:pt x="856848" y="1171373"/>
                </a:cubicBezTo>
                <a:cubicBezTo>
                  <a:pt x="818890" y="1180467"/>
                  <a:pt x="786704" y="1180151"/>
                  <a:pt x="760291" y="1170424"/>
                </a:cubicBezTo>
                <a:cubicBezTo>
                  <a:pt x="736764" y="1155992"/>
                  <a:pt x="707781" y="1118785"/>
                  <a:pt x="683819" y="1052279"/>
                </a:cubicBezTo>
                <a:cubicBezTo>
                  <a:pt x="588285" y="754070"/>
                  <a:pt x="588285" y="754070"/>
                  <a:pt x="588285" y="754070"/>
                </a:cubicBezTo>
                <a:cubicBezTo>
                  <a:pt x="450492" y="999811"/>
                  <a:pt x="450492" y="999811"/>
                  <a:pt x="450492" y="999811"/>
                </a:cubicBezTo>
                <a:cubicBezTo>
                  <a:pt x="425266" y="1062047"/>
                  <a:pt x="389879" y="1098621"/>
                  <a:pt x="344329" y="1109535"/>
                </a:cubicBezTo>
                <a:cubicBezTo>
                  <a:pt x="321554" y="1114991"/>
                  <a:pt x="296960" y="1112856"/>
                  <a:pt x="278138" y="1101311"/>
                </a:cubicBezTo>
                <a:cubicBezTo>
                  <a:pt x="251726" y="1091584"/>
                  <a:pt x="235791" y="1075333"/>
                  <a:pt x="218037" y="1051491"/>
                </a:cubicBezTo>
                <a:cubicBezTo>
                  <a:pt x="213331" y="1048604"/>
                  <a:pt x="206807" y="1038126"/>
                  <a:pt x="200283" y="1027648"/>
                </a:cubicBezTo>
                <a:cubicBezTo>
                  <a:pt x="189053" y="1014284"/>
                  <a:pt x="177824" y="1000919"/>
                  <a:pt x="178891" y="988622"/>
                </a:cubicBezTo>
                <a:cubicBezTo>
                  <a:pt x="170548" y="970553"/>
                  <a:pt x="175569" y="941254"/>
                  <a:pt x="191068" y="905431"/>
                </a:cubicBezTo>
                <a:cubicBezTo>
                  <a:pt x="198976" y="871426"/>
                  <a:pt x="234679" y="802666"/>
                  <a:pt x="287701" y="705675"/>
                </a:cubicBezTo>
                <a:cubicBezTo>
                  <a:pt x="317632" y="646326"/>
                  <a:pt x="376862" y="591998"/>
                  <a:pt x="379748" y="587292"/>
                </a:cubicBezTo>
                <a:cubicBezTo>
                  <a:pt x="362746" y="583338"/>
                  <a:pt x="304147" y="573296"/>
                  <a:pt x="262551" y="567207"/>
                </a:cubicBezTo>
                <a:cubicBezTo>
                  <a:pt x="248435" y="558548"/>
                  <a:pt x="186950" y="553210"/>
                  <a:pt x="117122" y="529803"/>
                </a:cubicBezTo>
                <a:cubicBezTo>
                  <a:pt x="51999" y="509282"/>
                  <a:pt x="74774" y="503825"/>
                  <a:pt x="37132" y="480734"/>
                </a:cubicBezTo>
                <a:cubicBezTo>
                  <a:pt x="23016" y="472075"/>
                  <a:pt x="14673" y="454005"/>
                  <a:pt x="7397" y="423639"/>
                </a:cubicBezTo>
                <a:cubicBezTo>
                  <a:pt x="-4584" y="390386"/>
                  <a:pt x="437" y="361087"/>
                  <a:pt x="5458" y="331788"/>
                </a:cubicBezTo>
                <a:cubicBezTo>
                  <a:pt x="12614" y="277895"/>
                  <a:pt x="46182" y="233729"/>
                  <a:pt x="99324" y="220997"/>
                </a:cubicBezTo>
                <a:cubicBezTo>
                  <a:pt x="122099" y="215540"/>
                  <a:pt x="146693" y="217675"/>
                  <a:pt x="183584" y="220878"/>
                </a:cubicBezTo>
                <a:cubicBezTo>
                  <a:pt x="312762" y="274216"/>
                  <a:pt x="310943" y="266625"/>
                  <a:pt x="425254" y="291416"/>
                </a:cubicBezTo>
                <a:cubicBezTo>
                  <a:pt x="368986" y="140334"/>
                  <a:pt x="368986" y="140334"/>
                  <a:pt x="368986" y="140334"/>
                </a:cubicBezTo>
                <a:cubicBezTo>
                  <a:pt x="370053" y="128037"/>
                  <a:pt x="366415" y="112854"/>
                  <a:pt x="359891" y="102376"/>
                </a:cubicBezTo>
                <a:cubicBezTo>
                  <a:pt x="358072" y="94784"/>
                  <a:pt x="351548" y="84306"/>
                  <a:pt x="349729" y="76715"/>
                </a:cubicBezTo>
                <a:cubicBezTo>
                  <a:pt x="342453" y="46349"/>
                  <a:pt x="339615" y="21943"/>
                  <a:pt x="340401" y="2187"/>
                </a:cubicBezTo>
                <a:lnTo>
                  <a:pt x="34098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DE2ADF-7550-4E57-A8CB-EC53AC0A0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617D2E-8DED-4400-8E86-4FC2EB7FB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206A86-FA64-4378-BF55-5E12CC4A9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07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/Chart/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742EB-9E0B-49F7-8E10-36B571EA4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78866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5DFF49-F0B6-4108-84E7-A232D5C93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7" name="Freeform 78">
              <a:extLst>
                <a:ext uri="{FF2B5EF4-FFF2-40B4-BE49-F238E27FC236}">
                  <a16:creationId xmlns:a16="http://schemas.microsoft.com/office/drawing/2014/main" id="{26429D18-1F25-4DC1-AA62-9756BB4893A5}"/>
                </a:ext>
              </a:extLst>
            </p:cNvPr>
            <p:cNvSpPr>
              <a:spLocks/>
            </p:cNvSpPr>
            <p:nvPr/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8" name="Freeform 79">
              <a:extLst>
                <a:ext uri="{FF2B5EF4-FFF2-40B4-BE49-F238E27FC236}">
                  <a16:creationId xmlns:a16="http://schemas.microsoft.com/office/drawing/2014/main" id="{2F8190FD-FA1E-45E0-92AF-2477E4DA55AA}"/>
                </a:ext>
              </a:extLst>
            </p:cNvPr>
            <p:cNvSpPr>
              <a:spLocks/>
            </p:cNvSpPr>
            <p:nvPr/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9" name="Freeform 85">
              <a:extLst>
                <a:ext uri="{FF2B5EF4-FFF2-40B4-BE49-F238E27FC236}">
                  <a16:creationId xmlns:a16="http://schemas.microsoft.com/office/drawing/2014/main" id="{68978028-4C22-4D83-8C18-F33CD82D3520}"/>
                </a:ext>
              </a:extLst>
            </p:cNvPr>
            <p:cNvSpPr>
              <a:spLocks/>
            </p:cNvSpPr>
            <p:nvPr/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B55D6E-6E16-48FC-A299-E4396F6EC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025211" y="268795"/>
            <a:ext cx="632305" cy="1606552"/>
            <a:chOff x="10224385" y="954724"/>
            <a:chExt cx="1324087" cy="3364228"/>
          </a:xfrm>
        </p:grpSpPr>
        <p:sp>
          <p:nvSpPr>
            <p:cNvPr id="11" name="Freeform 80">
              <a:extLst>
                <a:ext uri="{FF2B5EF4-FFF2-40B4-BE49-F238E27FC236}">
                  <a16:creationId xmlns:a16="http://schemas.microsoft.com/office/drawing/2014/main" id="{049B3391-07C4-4691-9541-15597E0AD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2" name="Freeform 84">
              <a:extLst>
                <a:ext uri="{FF2B5EF4-FFF2-40B4-BE49-F238E27FC236}">
                  <a16:creationId xmlns:a16="http://schemas.microsoft.com/office/drawing/2014/main" id="{48C4D1B0-7C6A-430D-AE7E-358BE4288FB2}"/>
                </a:ext>
              </a:extLst>
            </p:cNvPr>
            <p:cNvSpPr>
              <a:spLocks/>
            </p:cNvSpPr>
            <p:nvPr/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3" name="Freeform 87">
              <a:extLst>
                <a:ext uri="{FF2B5EF4-FFF2-40B4-BE49-F238E27FC236}">
                  <a16:creationId xmlns:a16="http://schemas.microsoft.com/office/drawing/2014/main" id="{4B16BFE5-BF16-4086-B18B-F01774CAD03D}"/>
                </a:ext>
              </a:extLst>
            </p:cNvPr>
            <p:cNvSpPr>
              <a:spLocks/>
            </p:cNvSpPr>
            <p:nvPr/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D52E10E-90D0-4871-B821-A722EECDF7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4133" y="2385982"/>
            <a:ext cx="10643735" cy="324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E9328E85-B332-4169-836E-DE954137E1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813C9F2-771F-4066-9E78-F47A0C0ACC6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0EA2B99-A7F9-4A91-89D1-A7B1B15982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90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BDD2C61-C6B3-4886-A27C-B61C62974F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4817996" cy="6858001"/>
          </a:xfrm>
          <a:custGeom>
            <a:avLst/>
            <a:gdLst>
              <a:gd name="connsiteX0" fmla="*/ 0 w 4817996"/>
              <a:gd name="connsiteY0" fmla="*/ 0 h 6858001"/>
              <a:gd name="connsiteX1" fmla="*/ 4455466 w 4817996"/>
              <a:gd name="connsiteY1" fmla="*/ 0 h 6858001"/>
              <a:gd name="connsiteX2" fmla="*/ 4203348 w 4817996"/>
              <a:gd name="connsiteY2" fmla="*/ 98577 h 6858001"/>
              <a:gd name="connsiteX3" fmla="*/ 3717157 w 4817996"/>
              <a:gd name="connsiteY3" fmla="*/ 385307 h 6858001"/>
              <a:gd name="connsiteX4" fmla="*/ 2532107 w 4817996"/>
              <a:gd name="connsiteY4" fmla="*/ 1957426 h 6858001"/>
              <a:gd name="connsiteX5" fmla="*/ 2331242 w 4817996"/>
              <a:gd name="connsiteY5" fmla="*/ 3153405 h 6858001"/>
              <a:gd name="connsiteX6" fmla="*/ 2338687 w 4817996"/>
              <a:gd name="connsiteY6" fmla="*/ 3309256 h 6858001"/>
              <a:gd name="connsiteX7" fmla="*/ 2344494 w 4817996"/>
              <a:gd name="connsiteY7" fmla="*/ 3309256 h 6858001"/>
              <a:gd name="connsiteX8" fmla="*/ 2350370 w 4817996"/>
              <a:gd name="connsiteY8" fmla="*/ 3436629 h 6858001"/>
              <a:gd name="connsiteX9" fmla="*/ 2752145 w 4817996"/>
              <a:gd name="connsiteY9" fmla="*/ 5098005 h 6858001"/>
              <a:gd name="connsiteX10" fmla="*/ 3955219 w 4817996"/>
              <a:gd name="connsiteY10" fmla="*/ 6437308 h 6858001"/>
              <a:gd name="connsiteX11" fmla="*/ 4698058 w 4817996"/>
              <a:gd name="connsiteY11" fmla="*/ 6817628 h 6858001"/>
              <a:gd name="connsiteX12" fmla="*/ 4817996 w 4817996"/>
              <a:gd name="connsiteY12" fmla="*/ 6858001 h 6858001"/>
              <a:gd name="connsiteX13" fmla="*/ 1 w 4817996"/>
              <a:gd name="connsiteY13" fmla="*/ 6858001 h 6858001"/>
              <a:gd name="connsiteX14" fmla="*/ 1 w 4817996"/>
              <a:gd name="connsiteY14" fmla="*/ 3430801 h 6858001"/>
              <a:gd name="connsiteX15" fmla="*/ 0 w 4817996"/>
              <a:gd name="connsiteY15" fmla="*/ 34308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17996" h="6858001">
                <a:moveTo>
                  <a:pt x="0" y="0"/>
                </a:moveTo>
                <a:lnTo>
                  <a:pt x="4455466" y="0"/>
                </a:lnTo>
                <a:lnTo>
                  <a:pt x="4203348" y="98577"/>
                </a:lnTo>
                <a:cubicBezTo>
                  <a:pt x="4032147" y="174775"/>
                  <a:pt x="3867541" y="268390"/>
                  <a:pt x="3717157" y="385307"/>
                </a:cubicBezTo>
                <a:cubicBezTo>
                  <a:pt x="3209493" y="685318"/>
                  <a:pt x="2760405" y="1430200"/>
                  <a:pt x="2532107" y="1957426"/>
                </a:cubicBezTo>
                <a:cubicBezTo>
                  <a:pt x="2361446" y="2353398"/>
                  <a:pt x="2323850" y="2753091"/>
                  <a:pt x="2331242" y="3153405"/>
                </a:cubicBezTo>
                <a:lnTo>
                  <a:pt x="2338687" y="3309256"/>
                </a:lnTo>
                <a:lnTo>
                  <a:pt x="2344494" y="3309256"/>
                </a:lnTo>
                <a:lnTo>
                  <a:pt x="2350370" y="3436629"/>
                </a:lnTo>
                <a:cubicBezTo>
                  <a:pt x="2387168" y="3989406"/>
                  <a:pt x="2484045" y="4543706"/>
                  <a:pt x="2752145" y="5098005"/>
                </a:cubicBezTo>
                <a:cubicBezTo>
                  <a:pt x="3019495" y="5583017"/>
                  <a:pt x="3420520" y="5997980"/>
                  <a:pt x="3955219" y="6437308"/>
                </a:cubicBezTo>
                <a:cubicBezTo>
                  <a:pt x="4155731" y="6593206"/>
                  <a:pt x="4393840" y="6710127"/>
                  <a:pt x="4698058" y="6817628"/>
                </a:cubicBezTo>
                <a:lnTo>
                  <a:pt x="4817996" y="6858001"/>
                </a:lnTo>
                <a:lnTo>
                  <a:pt x="1" y="6858001"/>
                </a:lnTo>
                <a:lnTo>
                  <a:pt x="1" y="3430801"/>
                </a:lnTo>
                <a:lnTo>
                  <a:pt x="0" y="34308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CE00F47-2241-4615-AFC0-D2FC201469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74705" y="-3"/>
            <a:ext cx="4817297" cy="6858001"/>
          </a:xfrm>
          <a:custGeom>
            <a:avLst/>
            <a:gdLst>
              <a:gd name="connsiteX0" fmla="*/ 347148 w 4817297"/>
              <a:gd name="connsiteY0" fmla="*/ 0 h 6858001"/>
              <a:gd name="connsiteX1" fmla="*/ 4817296 w 4817297"/>
              <a:gd name="connsiteY1" fmla="*/ 0 h 6858001"/>
              <a:gd name="connsiteX2" fmla="*/ 4817296 w 4817297"/>
              <a:gd name="connsiteY2" fmla="*/ 3430803 h 6858001"/>
              <a:gd name="connsiteX3" fmla="*/ 4817297 w 4817297"/>
              <a:gd name="connsiteY3" fmla="*/ 3430803 h 6858001"/>
              <a:gd name="connsiteX4" fmla="*/ 4817297 w 4817297"/>
              <a:gd name="connsiteY4" fmla="*/ 6858001 h 6858001"/>
              <a:gd name="connsiteX5" fmla="*/ 0 w 4817297"/>
              <a:gd name="connsiteY5" fmla="*/ 6858001 h 6858001"/>
              <a:gd name="connsiteX6" fmla="*/ 135795 w 4817297"/>
              <a:gd name="connsiteY6" fmla="*/ 6800192 h 6858001"/>
              <a:gd name="connsiteX7" fmla="*/ 526928 w 4817297"/>
              <a:gd name="connsiteY7" fmla="*/ 6585547 h 6858001"/>
              <a:gd name="connsiteX8" fmla="*/ 1931265 w 4817297"/>
              <a:gd name="connsiteY8" fmla="*/ 5158286 h 6858001"/>
              <a:gd name="connsiteX9" fmla="*/ 2456696 w 4817297"/>
              <a:gd name="connsiteY9" fmla="*/ 3488484 h 6858001"/>
              <a:gd name="connsiteX10" fmla="*/ 2458676 w 4817297"/>
              <a:gd name="connsiteY10" fmla="*/ 3430803 h 6858001"/>
              <a:gd name="connsiteX11" fmla="*/ 2462239 w 4817297"/>
              <a:gd name="connsiteY11" fmla="*/ 3430803 h 6858001"/>
              <a:gd name="connsiteX12" fmla="*/ 2465963 w 4817297"/>
              <a:gd name="connsiteY12" fmla="*/ 3318938 h 6858001"/>
              <a:gd name="connsiteX13" fmla="*/ 2064188 w 4817297"/>
              <a:gd name="connsiteY13" fmla="*/ 1595395 h 6858001"/>
              <a:gd name="connsiteX14" fmla="*/ 794276 w 4817297"/>
              <a:gd name="connsiteY14" fmla="*/ 215347 h 6858001"/>
              <a:gd name="connsiteX15" fmla="*/ 546722 w 4817297"/>
              <a:gd name="connsiteY15" fmla="*/ 1000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17297" h="6858001">
                <a:moveTo>
                  <a:pt x="347148" y="0"/>
                </a:moveTo>
                <a:lnTo>
                  <a:pt x="4817296" y="0"/>
                </a:lnTo>
                <a:lnTo>
                  <a:pt x="4817296" y="3430803"/>
                </a:lnTo>
                <a:lnTo>
                  <a:pt x="4817297" y="3430803"/>
                </a:lnTo>
                <a:lnTo>
                  <a:pt x="4817297" y="6858001"/>
                </a:lnTo>
                <a:lnTo>
                  <a:pt x="0" y="6858001"/>
                </a:lnTo>
                <a:lnTo>
                  <a:pt x="135795" y="6800192"/>
                </a:lnTo>
                <a:cubicBezTo>
                  <a:pt x="263380" y="6740562"/>
                  <a:pt x="393065" y="6669374"/>
                  <a:pt x="526928" y="6585547"/>
                </a:cubicBezTo>
                <a:cubicBezTo>
                  <a:pt x="1128465" y="6228916"/>
                  <a:pt x="1663915" y="5760515"/>
                  <a:pt x="1931265" y="5158286"/>
                </a:cubicBezTo>
                <a:cubicBezTo>
                  <a:pt x="2223678" y="4631336"/>
                  <a:pt x="2413747" y="4104949"/>
                  <a:pt x="2456696" y="3488484"/>
                </a:cubicBezTo>
                <a:lnTo>
                  <a:pt x="2458676" y="3430803"/>
                </a:lnTo>
                <a:lnTo>
                  <a:pt x="2462239" y="3430803"/>
                </a:lnTo>
                <a:lnTo>
                  <a:pt x="2465963" y="3318938"/>
                </a:lnTo>
                <a:cubicBezTo>
                  <a:pt x="2465963" y="2697917"/>
                  <a:pt x="2331537" y="2076895"/>
                  <a:pt x="2064188" y="1595395"/>
                </a:cubicBezTo>
                <a:cubicBezTo>
                  <a:pt x="1863675" y="1111620"/>
                  <a:pt x="1395813" y="628603"/>
                  <a:pt x="794276" y="215347"/>
                </a:cubicBezTo>
                <a:cubicBezTo>
                  <a:pt x="710542" y="180846"/>
                  <a:pt x="628685" y="141179"/>
                  <a:pt x="546722" y="10000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70DF321-2A6F-4AC4-84EC-9642B372A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764" y="728529"/>
            <a:ext cx="4929136" cy="3694556"/>
          </a:xfrm>
        </p:spPr>
        <p:txBody>
          <a:bodyPr anchor="b">
            <a:normAutofit/>
          </a:bodyPr>
          <a:lstStyle>
            <a:lvl1pPr algn="ctr">
              <a:lnSpc>
                <a:spcPct val="120000"/>
              </a:lnSpc>
              <a:spcBef>
                <a:spcPts val="1000"/>
              </a:spcBef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B9C34EE-56BF-44B0-AB0C-5E6CDC6076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28231" y="4818014"/>
            <a:ext cx="4935538" cy="853444"/>
          </a:xfrm>
        </p:spPr>
        <p:txBody>
          <a:bodyPr/>
          <a:lstStyle>
            <a:lvl1pPr algn="ctr">
              <a:buNone/>
              <a:defRPr lang="en-US" sz="2800" kern="1200" spc="20" baseline="0" dirty="0" smtClean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57AF69-69C2-4187-8895-13BF350A809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250131-119B-4EB8-983E-EA4541B190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0DEAA-16C2-49C9-8258-0016B09557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27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05ECF08-6E4D-4E2C-BC53-84BAB8528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54049" y="0"/>
            <a:ext cx="1294670" cy="1177964"/>
          </a:xfrm>
          <a:custGeom>
            <a:avLst/>
            <a:gdLst>
              <a:gd name="connsiteX0" fmla="*/ 340983 w 1294670"/>
              <a:gd name="connsiteY0" fmla="*/ 0 h 1177964"/>
              <a:gd name="connsiteX1" fmla="*/ 634632 w 1294670"/>
              <a:gd name="connsiteY1" fmla="*/ 0 h 1177964"/>
              <a:gd name="connsiteX2" fmla="*/ 655133 w 1294670"/>
              <a:gd name="connsiteY2" fmla="*/ 56263 h 1177964"/>
              <a:gd name="connsiteX3" fmla="*/ 710099 w 1294670"/>
              <a:gd name="connsiteY3" fmla="*/ 207115 h 1177964"/>
              <a:gd name="connsiteX4" fmla="*/ 768893 w 1294670"/>
              <a:gd name="connsiteY4" fmla="*/ 100714 h 1177964"/>
              <a:gd name="connsiteX5" fmla="*/ 828133 w 1294670"/>
              <a:gd name="connsiteY5" fmla="*/ 21297 h 1177964"/>
              <a:gd name="connsiteX6" fmla="*/ 846479 w 1294670"/>
              <a:gd name="connsiteY6" fmla="*/ 0 h 1177964"/>
              <a:gd name="connsiteX7" fmla="*/ 1083221 w 1294670"/>
              <a:gd name="connsiteY7" fmla="*/ 0 h 1177964"/>
              <a:gd name="connsiteX8" fmla="*/ 1100895 w 1294670"/>
              <a:gd name="connsiteY8" fmla="*/ 22676 h 1177964"/>
              <a:gd name="connsiteX9" fmla="*/ 1125070 w 1294670"/>
              <a:gd name="connsiteY9" fmla="*/ 79598 h 1177964"/>
              <a:gd name="connsiteX10" fmla="*/ 1113960 w 1294670"/>
              <a:gd name="connsiteY10" fmla="*/ 150493 h 1177964"/>
              <a:gd name="connsiteX11" fmla="*/ 937142 w 1294670"/>
              <a:gd name="connsiteY11" fmla="*/ 417624 h 1177964"/>
              <a:gd name="connsiteX12" fmla="*/ 1119777 w 1294670"/>
              <a:gd name="connsiteY12" fmla="*/ 426046 h 1177964"/>
              <a:gd name="connsiteX13" fmla="*/ 1246385 w 1294670"/>
              <a:gd name="connsiteY13" fmla="*/ 451904 h 1177964"/>
              <a:gd name="connsiteX14" fmla="*/ 1288101 w 1294670"/>
              <a:gd name="connsiteY14" fmla="*/ 542252 h 1177964"/>
              <a:gd name="connsiteX15" fmla="*/ 1287905 w 1294670"/>
              <a:gd name="connsiteY15" fmla="*/ 658697 h 1177964"/>
              <a:gd name="connsiteX16" fmla="*/ 1208787 w 1294670"/>
              <a:gd name="connsiteY16" fmla="*/ 713777 h 1177964"/>
              <a:gd name="connsiteX17" fmla="*/ 1158531 w 1294670"/>
              <a:gd name="connsiteY17" fmla="*/ 721803 h 1177964"/>
              <a:gd name="connsiteX18" fmla="*/ 1017492 w 1294670"/>
              <a:gd name="connsiteY18" fmla="*/ 719471 h 1177964"/>
              <a:gd name="connsiteX19" fmla="*/ 877520 w 1294670"/>
              <a:gd name="connsiteY19" fmla="*/ 704842 h 1177964"/>
              <a:gd name="connsiteX20" fmla="*/ 946956 w 1294670"/>
              <a:gd name="connsiteY20" fmla="*/ 961139 h 1177964"/>
              <a:gd name="connsiteX21" fmla="*/ 946445 w 1294670"/>
              <a:gd name="connsiteY21" fmla="*/ 1109769 h 1177964"/>
              <a:gd name="connsiteX22" fmla="*/ 856848 w 1294670"/>
              <a:gd name="connsiteY22" fmla="*/ 1171373 h 1177964"/>
              <a:gd name="connsiteX23" fmla="*/ 760291 w 1294670"/>
              <a:gd name="connsiteY23" fmla="*/ 1170424 h 1177964"/>
              <a:gd name="connsiteX24" fmla="*/ 683819 w 1294670"/>
              <a:gd name="connsiteY24" fmla="*/ 1052279 h 1177964"/>
              <a:gd name="connsiteX25" fmla="*/ 588285 w 1294670"/>
              <a:gd name="connsiteY25" fmla="*/ 754070 h 1177964"/>
              <a:gd name="connsiteX26" fmla="*/ 450492 w 1294670"/>
              <a:gd name="connsiteY26" fmla="*/ 999811 h 1177964"/>
              <a:gd name="connsiteX27" fmla="*/ 344329 w 1294670"/>
              <a:gd name="connsiteY27" fmla="*/ 1109535 h 1177964"/>
              <a:gd name="connsiteX28" fmla="*/ 278138 w 1294670"/>
              <a:gd name="connsiteY28" fmla="*/ 1101311 h 1177964"/>
              <a:gd name="connsiteX29" fmla="*/ 218037 w 1294670"/>
              <a:gd name="connsiteY29" fmla="*/ 1051491 h 1177964"/>
              <a:gd name="connsiteX30" fmla="*/ 200283 w 1294670"/>
              <a:gd name="connsiteY30" fmla="*/ 1027648 h 1177964"/>
              <a:gd name="connsiteX31" fmla="*/ 178891 w 1294670"/>
              <a:gd name="connsiteY31" fmla="*/ 988622 h 1177964"/>
              <a:gd name="connsiteX32" fmla="*/ 191068 w 1294670"/>
              <a:gd name="connsiteY32" fmla="*/ 905431 h 1177964"/>
              <a:gd name="connsiteX33" fmla="*/ 287701 w 1294670"/>
              <a:gd name="connsiteY33" fmla="*/ 705675 h 1177964"/>
              <a:gd name="connsiteX34" fmla="*/ 379748 w 1294670"/>
              <a:gd name="connsiteY34" fmla="*/ 587292 h 1177964"/>
              <a:gd name="connsiteX35" fmla="*/ 262551 w 1294670"/>
              <a:gd name="connsiteY35" fmla="*/ 567207 h 1177964"/>
              <a:gd name="connsiteX36" fmla="*/ 117122 w 1294670"/>
              <a:gd name="connsiteY36" fmla="*/ 529803 h 1177964"/>
              <a:gd name="connsiteX37" fmla="*/ 37132 w 1294670"/>
              <a:gd name="connsiteY37" fmla="*/ 480734 h 1177964"/>
              <a:gd name="connsiteX38" fmla="*/ 7397 w 1294670"/>
              <a:gd name="connsiteY38" fmla="*/ 423639 h 1177964"/>
              <a:gd name="connsiteX39" fmla="*/ 5458 w 1294670"/>
              <a:gd name="connsiteY39" fmla="*/ 331788 h 1177964"/>
              <a:gd name="connsiteX40" fmla="*/ 99324 w 1294670"/>
              <a:gd name="connsiteY40" fmla="*/ 220997 h 1177964"/>
              <a:gd name="connsiteX41" fmla="*/ 183584 w 1294670"/>
              <a:gd name="connsiteY41" fmla="*/ 220878 h 1177964"/>
              <a:gd name="connsiteX42" fmla="*/ 425254 w 1294670"/>
              <a:gd name="connsiteY42" fmla="*/ 291416 h 1177964"/>
              <a:gd name="connsiteX43" fmla="*/ 368986 w 1294670"/>
              <a:gd name="connsiteY43" fmla="*/ 140334 h 1177964"/>
              <a:gd name="connsiteX44" fmla="*/ 359891 w 1294670"/>
              <a:gd name="connsiteY44" fmla="*/ 102376 h 1177964"/>
              <a:gd name="connsiteX45" fmla="*/ 349729 w 1294670"/>
              <a:gd name="connsiteY45" fmla="*/ 76715 h 1177964"/>
              <a:gd name="connsiteX46" fmla="*/ 340401 w 1294670"/>
              <a:gd name="connsiteY46" fmla="*/ 2187 h 1177964"/>
              <a:gd name="connsiteX47" fmla="*/ 340983 w 1294670"/>
              <a:gd name="connsiteY47" fmla="*/ 0 h 117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94670" h="1177964">
                <a:moveTo>
                  <a:pt x="340983" y="0"/>
                </a:moveTo>
                <a:lnTo>
                  <a:pt x="634632" y="0"/>
                </a:lnTo>
                <a:lnTo>
                  <a:pt x="655133" y="56263"/>
                </a:lnTo>
                <a:cubicBezTo>
                  <a:pt x="710099" y="207115"/>
                  <a:pt x="710099" y="207115"/>
                  <a:pt x="710099" y="207115"/>
                </a:cubicBezTo>
                <a:cubicBezTo>
                  <a:pt x="734257" y="157177"/>
                  <a:pt x="731371" y="161882"/>
                  <a:pt x="768893" y="100714"/>
                </a:cubicBezTo>
                <a:cubicBezTo>
                  <a:pt x="791451" y="69220"/>
                  <a:pt x="811121" y="42432"/>
                  <a:pt x="828133" y="21297"/>
                </a:cubicBezTo>
                <a:lnTo>
                  <a:pt x="846479" y="0"/>
                </a:lnTo>
                <a:lnTo>
                  <a:pt x="1083221" y="0"/>
                </a:lnTo>
                <a:lnTo>
                  <a:pt x="1100895" y="22676"/>
                </a:lnTo>
                <a:cubicBezTo>
                  <a:pt x="1112901" y="41373"/>
                  <a:pt x="1120523" y="60619"/>
                  <a:pt x="1125070" y="79598"/>
                </a:cubicBezTo>
                <a:cubicBezTo>
                  <a:pt x="1132346" y="109964"/>
                  <a:pt x="1128392" y="126966"/>
                  <a:pt x="1113960" y="150493"/>
                </a:cubicBezTo>
                <a:cubicBezTo>
                  <a:pt x="937142" y="417624"/>
                  <a:pt x="937142" y="417624"/>
                  <a:pt x="937142" y="417624"/>
                </a:cubicBezTo>
                <a:cubicBezTo>
                  <a:pt x="1119777" y="426046"/>
                  <a:pt x="1119777" y="426046"/>
                  <a:pt x="1119777" y="426046"/>
                </a:cubicBezTo>
                <a:cubicBezTo>
                  <a:pt x="1182329" y="419086"/>
                  <a:pt x="1221039" y="429881"/>
                  <a:pt x="1246385" y="451904"/>
                </a:cubicBezTo>
                <a:cubicBezTo>
                  <a:pt x="1271730" y="473928"/>
                  <a:pt x="1283712" y="507181"/>
                  <a:pt x="1288101" y="542252"/>
                </a:cubicBezTo>
                <a:cubicBezTo>
                  <a:pt x="1296129" y="592508"/>
                  <a:pt x="1297632" y="632285"/>
                  <a:pt x="1287905" y="658697"/>
                </a:cubicBezTo>
                <a:cubicBezTo>
                  <a:pt x="1278179" y="685110"/>
                  <a:pt x="1254337" y="702863"/>
                  <a:pt x="1208787" y="713777"/>
                </a:cubicBezTo>
                <a:cubicBezTo>
                  <a:pt x="1186012" y="719233"/>
                  <a:pt x="1170828" y="722871"/>
                  <a:pt x="1158531" y="721803"/>
                </a:cubicBezTo>
                <a:cubicBezTo>
                  <a:pt x="1131051" y="724374"/>
                  <a:pt x="1120573" y="730898"/>
                  <a:pt x="1017492" y="719471"/>
                </a:cubicBezTo>
                <a:cubicBezTo>
                  <a:pt x="906819" y="709863"/>
                  <a:pt x="928527" y="716704"/>
                  <a:pt x="877520" y="704842"/>
                </a:cubicBezTo>
                <a:cubicBezTo>
                  <a:pt x="946956" y="961139"/>
                  <a:pt x="946956" y="961139"/>
                  <a:pt x="946956" y="961139"/>
                </a:cubicBezTo>
                <a:cubicBezTo>
                  <a:pt x="963327" y="1029464"/>
                  <a:pt x="966649" y="1076832"/>
                  <a:pt x="946445" y="1109769"/>
                </a:cubicBezTo>
                <a:cubicBezTo>
                  <a:pt x="933832" y="1140887"/>
                  <a:pt x="899512" y="1165165"/>
                  <a:pt x="856848" y="1171373"/>
                </a:cubicBezTo>
                <a:cubicBezTo>
                  <a:pt x="818890" y="1180467"/>
                  <a:pt x="786704" y="1180151"/>
                  <a:pt x="760291" y="1170424"/>
                </a:cubicBezTo>
                <a:cubicBezTo>
                  <a:pt x="736764" y="1155992"/>
                  <a:pt x="707781" y="1118785"/>
                  <a:pt x="683819" y="1052279"/>
                </a:cubicBezTo>
                <a:cubicBezTo>
                  <a:pt x="588285" y="754070"/>
                  <a:pt x="588285" y="754070"/>
                  <a:pt x="588285" y="754070"/>
                </a:cubicBezTo>
                <a:cubicBezTo>
                  <a:pt x="450492" y="999811"/>
                  <a:pt x="450492" y="999811"/>
                  <a:pt x="450492" y="999811"/>
                </a:cubicBezTo>
                <a:cubicBezTo>
                  <a:pt x="425266" y="1062047"/>
                  <a:pt x="389879" y="1098621"/>
                  <a:pt x="344329" y="1109535"/>
                </a:cubicBezTo>
                <a:cubicBezTo>
                  <a:pt x="321554" y="1114991"/>
                  <a:pt x="296960" y="1112856"/>
                  <a:pt x="278138" y="1101311"/>
                </a:cubicBezTo>
                <a:cubicBezTo>
                  <a:pt x="251726" y="1091584"/>
                  <a:pt x="235791" y="1075333"/>
                  <a:pt x="218037" y="1051491"/>
                </a:cubicBezTo>
                <a:cubicBezTo>
                  <a:pt x="213331" y="1048604"/>
                  <a:pt x="206807" y="1038126"/>
                  <a:pt x="200283" y="1027648"/>
                </a:cubicBezTo>
                <a:cubicBezTo>
                  <a:pt x="189053" y="1014284"/>
                  <a:pt x="177824" y="1000919"/>
                  <a:pt x="178891" y="988622"/>
                </a:cubicBezTo>
                <a:cubicBezTo>
                  <a:pt x="170548" y="970553"/>
                  <a:pt x="175569" y="941254"/>
                  <a:pt x="191068" y="905431"/>
                </a:cubicBezTo>
                <a:cubicBezTo>
                  <a:pt x="198976" y="871426"/>
                  <a:pt x="234679" y="802666"/>
                  <a:pt x="287701" y="705675"/>
                </a:cubicBezTo>
                <a:cubicBezTo>
                  <a:pt x="317632" y="646326"/>
                  <a:pt x="376862" y="591998"/>
                  <a:pt x="379748" y="587292"/>
                </a:cubicBezTo>
                <a:cubicBezTo>
                  <a:pt x="362746" y="583338"/>
                  <a:pt x="304147" y="573296"/>
                  <a:pt x="262551" y="567207"/>
                </a:cubicBezTo>
                <a:cubicBezTo>
                  <a:pt x="248435" y="558548"/>
                  <a:pt x="186950" y="553210"/>
                  <a:pt x="117122" y="529803"/>
                </a:cubicBezTo>
                <a:cubicBezTo>
                  <a:pt x="51999" y="509282"/>
                  <a:pt x="74774" y="503825"/>
                  <a:pt x="37132" y="480734"/>
                </a:cubicBezTo>
                <a:cubicBezTo>
                  <a:pt x="23016" y="472075"/>
                  <a:pt x="14673" y="454005"/>
                  <a:pt x="7397" y="423639"/>
                </a:cubicBezTo>
                <a:cubicBezTo>
                  <a:pt x="-4584" y="390386"/>
                  <a:pt x="437" y="361087"/>
                  <a:pt x="5458" y="331788"/>
                </a:cubicBezTo>
                <a:cubicBezTo>
                  <a:pt x="12614" y="277895"/>
                  <a:pt x="46182" y="233729"/>
                  <a:pt x="99324" y="220997"/>
                </a:cubicBezTo>
                <a:cubicBezTo>
                  <a:pt x="122099" y="215540"/>
                  <a:pt x="146693" y="217675"/>
                  <a:pt x="183584" y="220878"/>
                </a:cubicBezTo>
                <a:cubicBezTo>
                  <a:pt x="312762" y="274216"/>
                  <a:pt x="310943" y="266625"/>
                  <a:pt x="425254" y="291416"/>
                </a:cubicBezTo>
                <a:cubicBezTo>
                  <a:pt x="368986" y="140334"/>
                  <a:pt x="368986" y="140334"/>
                  <a:pt x="368986" y="140334"/>
                </a:cubicBezTo>
                <a:cubicBezTo>
                  <a:pt x="370053" y="128037"/>
                  <a:pt x="366415" y="112854"/>
                  <a:pt x="359891" y="102376"/>
                </a:cubicBezTo>
                <a:cubicBezTo>
                  <a:pt x="358072" y="94784"/>
                  <a:pt x="351548" y="84306"/>
                  <a:pt x="349729" y="76715"/>
                </a:cubicBezTo>
                <a:cubicBezTo>
                  <a:pt x="342453" y="46349"/>
                  <a:pt x="339615" y="21943"/>
                  <a:pt x="340401" y="2187"/>
                </a:cubicBezTo>
                <a:lnTo>
                  <a:pt x="34098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0" cap="none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0" cap="none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25E3DF90-BDAB-48CD-8B82-4755E9DF3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38C9258-CD4D-4548-8772-8FB275F9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457AE14-A5CA-42ED-B5D5-FE6D1045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49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05ECF08-6E4D-4E2C-BC53-84BAB8528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54049" y="0"/>
            <a:ext cx="1294670" cy="1177964"/>
          </a:xfrm>
          <a:custGeom>
            <a:avLst/>
            <a:gdLst>
              <a:gd name="connsiteX0" fmla="*/ 340983 w 1294670"/>
              <a:gd name="connsiteY0" fmla="*/ 0 h 1177964"/>
              <a:gd name="connsiteX1" fmla="*/ 634632 w 1294670"/>
              <a:gd name="connsiteY1" fmla="*/ 0 h 1177964"/>
              <a:gd name="connsiteX2" fmla="*/ 655133 w 1294670"/>
              <a:gd name="connsiteY2" fmla="*/ 56263 h 1177964"/>
              <a:gd name="connsiteX3" fmla="*/ 710099 w 1294670"/>
              <a:gd name="connsiteY3" fmla="*/ 207115 h 1177964"/>
              <a:gd name="connsiteX4" fmla="*/ 768893 w 1294670"/>
              <a:gd name="connsiteY4" fmla="*/ 100714 h 1177964"/>
              <a:gd name="connsiteX5" fmla="*/ 828133 w 1294670"/>
              <a:gd name="connsiteY5" fmla="*/ 21297 h 1177964"/>
              <a:gd name="connsiteX6" fmla="*/ 846479 w 1294670"/>
              <a:gd name="connsiteY6" fmla="*/ 0 h 1177964"/>
              <a:gd name="connsiteX7" fmla="*/ 1083221 w 1294670"/>
              <a:gd name="connsiteY7" fmla="*/ 0 h 1177964"/>
              <a:gd name="connsiteX8" fmla="*/ 1100895 w 1294670"/>
              <a:gd name="connsiteY8" fmla="*/ 22676 h 1177964"/>
              <a:gd name="connsiteX9" fmla="*/ 1125070 w 1294670"/>
              <a:gd name="connsiteY9" fmla="*/ 79598 h 1177964"/>
              <a:gd name="connsiteX10" fmla="*/ 1113960 w 1294670"/>
              <a:gd name="connsiteY10" fmla="*/ 150493 h 1177964"/>
              <a:gd name="connsiteX11" fmla="*/ 937142 w 1294670"/>
              <a:gd name="connsiteY11" fmla="*/ 417624 h 1177964"/>
              <a:gd name="connsiteX12" fmla="*/ 1119777 w 1294670"/>
              <a:gd name="connsiteY12" fmla="*/ 426046 h 1177964"/>
              <a:gd name="connsiteX13" fmla="*/ 1246385 w 1294670"/>
              <a:gd name="connsiteY13" fmla="*/ 451904 h 1177964"/>
              <a:gd name="connsiteX14" fmla="*/ 1288101 w 1294670"/>
              <a:gd name="connsiteY14" fmla="*/ 542252 h 1177964"/>
              <a:gd name="connsiteX15" fmla="*/ 1287905 w 1294670"/>
              <a:gd name="connsiteY15" fmla="*/ 658697 h 1177964"/>
              <a:gd name="connsiteX16" fmla="*/ 1208787 w 1294670"/>
              <a:gd name="connsiteY16" fmla="*/ 713777 h 1177964"/>
              <a:gd name="connsiteX17" fmla="*/ 1158531 w 1294670"/>
              <a:gd name="connsiteY17" fmla="*/ 721803 h 1177964"/>
              <a:gd name="connsiteX18" fmla="*/ 1017492 w 1294670"/>
              <a:gd name="connsiteY18" fmla="*/ 719471 h 1177964"/>
              <a:gd name="connsiteX19" fmla="*/ 877520 w 1294670"/>
              <a:gd name="connsiteY19" fmla="*/ 704842 h 1177964"/>
              <a:gd name="connsiteX20" fmla="*/ 946956 w 1294670"/>
              <a:gd name="connsiteY20" fmla="*/ 961139 h 1177964"/>
              <a:gd name="connsiteX21" fmla="*/ 946445 w 1294670"/>
              <a:gd name="connsiteY21" fmla="*/ 1109769 h 1177964"/>
              <a:gd name="connsiteX22" fmla="*/ 856848 w 1294670"/>
              <a:gd name="connsiteY22" fmla="*/ 1171373 h 1177964"/>
              <a:gd name="connsiteX23" fmla="*/ 760291 w 1294670"/>
              <a:gd name="connsiteY23" fmla="*/ 1170424 h 1177964"/>
              <a:gd name="connsiteX24" fmla="*/ 683819 w 1294670"/>
              <a:gd name="connsiteY24" fmla="*/ 1052279 h 1177964"/>
              <a:gd name="connsiteX25" fmla="*/ 588285 w 1294670"/>
              <a:gd name="connsiteY25" fmla="*/ 754070 h 1177964"/>
              <a:gd name="connsiteX26" fmla="*/ 450492 w 1294670"/>
              <a:gd name="connsiteY26" fmla="*/ 999811 h 1177964"/>
              <a:gd name="connsiteX27" fmla="*/ 344329 w 1294670"/>
              <a:gd name="connsiteY27" fmla="*/ 1109535 h 1177964"/>
              <a:gd name="connsiteX28" fmla="*/ 278138 w 1294670"/>
              <a:gd name="connsiteY28" fmla="*/ 1101311 h 1177964"/>
              <a:gd name="connsiteX29" fmla="*/ 218037 w 1294670"/>
              <a:gd name="connsiteY29" fmla="*/ 1051491 h 1177964"/>
              <a:gd name="connsiteX30" fmla="*/ 200283 w 1294670"/>
              <a:gd name="connsiteY30" fmla="*/ 1027648 h 1177964"/>
              <a:gd name="connsiteX31" fmla="*/ 178891 w 1294670"/>
              <a:gd name="connsiteY31" fmla="*/ 988622 h 1177964"/>
              <a:gd name="connsiteX32" fmla="*/ 191068 w 1294670"/>
              <a:gd name="connsiteY32" fmla="*/ 905431 h 1177964"/>
              <a:gd name="connsiteX33" fmla="*/ 287701 w 1294670"/>
              <a:gd name="connsiteY33" fmla="*/ 705675 h 1177964"/>
              <a:gd name="connsiteX34" fmla="*/ 379748 w 1294670"/>
              <a:gd name="connsiteY34" fmla="*/ 587292 h 1177964"/>
              <a:gd name="connsiteX35" fmla="*/ 262551 w 1294670"/>
              <a:gd name="connsiteY35" fmla="*/ 567207 h 1177964"/>
              <a:gd name="connsiteX36" fmla="*/ 117122 w 1294670"/>
              <a:gd name="connsiteY36" fmla="*/ 529803 h 1177964"/>
              <a:gd name="connsiteX37" fmla="*/ 37132 w 1294670"/>
              <a:gd name="connsiteY37" fmla="*/ 480734 h 1177964"/>
              <a:gd name="connsiteX38" fmla="*/ 7397 w 1294670"/>
              <a:gd name="connsiteY38" fmla="*/ 423639 h 1177964"/>
              <a:gd name="connsiteX39" fmla="*/ 5458 w 1294670"/>
              <a:gd name="connsiteY39" fmla="*/ 331788 h 1177964"/>
              <a:gd name="connsiteX40" fmla="*/ 99324 w 1294670"/>
              <a:gd name="connsiteY40" fmla="*/ 220997 h 1177964"/>
              <a:gd name="connsiteX41" fmla="*/ 183584 w 1294670"/>
              <a:gd name="connsiteY41" fmla="*/ 220878 h 1177964"/>
              <a:gd name="connsiteX42" fmla="*/ 425254 w 1294670"/>
              <a:gd name="connsiteY42" fmla="*/ 291416 h 1177964"/>
              <a:gd name="connsiteX43" fmla="*/ 368986 w 1294670"/>
              <a:gd name="connsiteY43" fmla="*/ 140334 h 1177964"/>
              <a:gd name="connsiteX44" fmla="*/ 359891 w 1294670"/>
              <a:gd name="connsiteY44" fmla="*/ 102376 h 1177964"/>
              <a:gd name="connsiteX45" fmla="*/ 349729 w 1294670"/>
              <a:gd name="connsiteY45" fmla="*/ 76715 h 1177964"/>
              <a:gd name="connsiteX46" fmla="*/ 340401 w 1294670"/>
              <a:gd name="connsiteY46" fmla="*/ 2187 h 1177964"/>
              <a:gd name="connsiteX47" fmla="*/ 340983 w 1294670"/>
              <a:gd name="connsiteY47" fmla="*/ 0 h 117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94670" h="1177964">
                <a:moveTo>
                  <a:pt x="340983" y="0"/>
                </a:moveTo>
                <a:lnTo>
                  <a:pt x="634632" y="0"/>
                </a:lnTo>
                <a:lnTo>
                  <a:pt x="655133" y="56263"/>
                </a:lnTo>
                <a:cubicBezTo>
                  <a:pt x="710099" y="207115"/>
                  <a:pt x="710099" y="207115"/>
                  <a:pt x="710099" y="207115"/>
                </a:cubicBezTo>
                <a:cubicBezTo>
                  <a:pt x="734257" y="157177"/>
                  <a:pt x="731371" y="161882"/>
                  <a:pt x="768893" y="100714"/>
                </a:cubicBezTo>
                <a:cubicBezTo>
                  <a:pt x="791451" y="69220"/>
                  <a:pt x="811121" y="42432"/>
                  <a:pt x="828133" y="21297"/>
                </a:cubicBezTo>
                <a:lnTo>
                  <a:pt x="846479" y="0"/>
                </a:lnTo>
                <a:lnTo>
                  <a:pt x="1083221" y="0"/>
                </a:lnTo>
                <a:lnTo>
                  <a:pt x="1100895" y="22676"/>
                </a:lnTo>
                <a:cubicBezTo>
                  <a:pt x="1112901" y="41373"/>
                  <a:pt x="1120523" y="60619"/>
                  <a:pt x="1125070" y="79598"/>
                </a:cubicBezTo>
                <a:cubicBezTo>
                  <a:pt x="1132346" y="109964"/>
                  <a:pt x="1128392" y="126966"/>
                  <a:pt x="1113960" y="150493"/>
                </a:cubicBezTo>
                <a:cubicBezTo>
                  <a:pt x="937142" y="417624"/>
                  <a:pt x="937142" y="417624"/>
                  <a:pt x="937142" y="417624"/>
                </a:cubicBezTo>
                <a:cubicBezTo>
                  <a:pt x="1119777" y="426046"/>
                  <a:pt x="1119777" y="426046"/>
                  <a:pt x="1119777" y="426046"/>
                </a:cubicBezTo>
                <a:cubicBezTo>
                  <a:pt x="1182329" y="419086"/>
                  <a:pt x="1221039" y="429881"/>
                  <a:pt x="1246385" y="451904"/>
                </a:cubicBezTo>
                <a:cubicBezTo>
                  <a:pt x="1271730" y="473928"/>
                  <a:pt x="1283712" y="507181"/>
                  <a:pt x="1288101" y="542252"/>
                </a:cubicBezTo>
                <a:cubicBezTo>
                  <a:pt x="1296129" y="592508"/>
                  <a:pt x="1297632" y="632285"/>
                  <a:pt x="1287905" y="658697"/>
                </a:cubicBezTo>
                <a:cubicBezTo>
                  <a:pt x="1278179" y="685110"/>
                  <a:pt x="1254337" y="702863"/>
                  <a:pt x="1208787" y="713777"/>
                </a:cubicBezTo>
                <a:cubicBezTo>
                  <a:pt x="1186012" y="719233"/>
                  <a:pt x="1170828" y="722871"/>
                  <a:pt x="1158531" y="721803"/>
                </a:cubicBezTo>
                <a:cubicBezTo>
                  <a:pt x="1131051" y="724374"/>
                  <a:pt x="1120573" y="730898"/>
                  <a:pt x="1017492" y="719471"/>
                </a:cubicBezTo>
                <a:cubicBezTo>
                  <a:pt x="906819" y="709863"/>
                  <a:pt x="928527" y="716704"/>
                  <a:pt x="877520" y="704842"/>
                </a:cubicBezTo>
                <a:cubicBezTo>
                  <a:pt x="946956" y="961139"/>
                  <a:pt x="946956" y="961139"/>
                  <a:pt x="946956" y="961139"/>
                </a:cubicBezTo>
                <a:cubicBezTo>
                  <a:pt x="963327" y="1029464"/>
                  <a:pt x="966649" y="1076832"/>
                  <a:pt x="946445" y="1109769"/>
                </a:cubicBezTo>
                <a:cubicBezTo>
                  <a:pt x="933832" y="1140887"/>
                  <a:pt x="899512" y="1165165"/>
                  <a:pt x="856848" y="1171373"/>
                </a:cubicBezTo>
                <a:cubicBezTo>
                  <a:pt x="818890" y="1180467"/>
                  <a:pt x="786704" y="1180151"/>
                  <a:pt x="760291" y="1170424"/>
                </a:cubicBezTo>
                <a:cubicBezTo>
                  <a:pt x="736764" y="1155992"/>
                  <a:pt x="707781" y="1118785"/>
                  <a:pt x="683819" y="1052279"/>
                </a:cubicBezTo>
                <a:cubicBezTo>
                  <a:pt x="588285" y="754070"/>
                  <a:pt x="588285" y="754070"/>
                  <a:pt x="588285" y="754070"/>
                </a:cubicBezTo>
                <a:cubicBezTo>
                  <a:pt x="450492" y="999811"/>
                  <a:pt x="450492" y="999811"/>
                  <a:pt x="450492" y="999811"/>
                </a:cubicBezTo>
                <a:cubicBezTo>
                  <a:pt x="425266" y="1062047"/>
                  <a:pt x="389879" y="1098621"/>
                  <a:pt x="344329" y="1109535"/>
                </a:cubicBezTo>
                <a:cubicBezTo>
                  <a:pt x="321554" y="1114991"/>
                  <a:pt x="296960" y="1112856"/>
                  <a:pt x="278138" y="1101311"/>
                </a:cubicBezTo>
                <a:cubicBezTo>
                  <a:pt x="251726" y="1091584"/>
                  <a:pt x="235791" y="1075333"/>
                  <a:pt x="218037" y="1051491"/>
                </a:cubicBezTo>
                <a:cubicBezTo>
                  <a:pt x="213331" y="1048604"/>
                  <a:pt x="206807" y="1038126"/>
                  <a:pt x="200283" y="1027648"/>
                </a:cubicBezTo>
                <a:cubicBezTo>
                  <a:pt x="189053" y="1014284"/>
                  <a:pt x="177824" y="1000919"/>
                  <a:pt x="178891" y="988622"/>
                </a:cubicBezTo>
                <a:cubicBezTo>
                  <a:pt x="170548" y="970553"/>
                  <a:pt x="175569" y="941254"/>
                  <a:pt x="191068" y="905431"/>
                </a:cubicBezTo>
                <a:cubicBezTo>
                  <a:pt x="198976" y="871426"/>
                  <a:pt x="234679" y="802666"/>
                  <a:pt x="287701" y="705675"/>
                </a:cubicBezTo>
                <a:cubicBezTo>
                  <a:pt x="317632" y="646326"/>
                  <a:pt x="376862" y="591998"/>
                  <a:pt x="379748" y="587292"/>
                </a:cubicBezTo>
                <a:cubicBezTo>
                  <a:pt x="362746" y="583338"/>
                  <a:pt x="304147" y="573296"/>
                  <a:pt x="262551" y="567207"/>
                </a:cubicBezTo>
                <a:cubicBezTo>
                  <a:pt x="248435" y="558548"/>
                  <a:pt x="186950" y="553210"/>
                  <a:pt x="117122" y="529803"/>
                </a:cubicBezTo>
                <a:cubicBezTo>
                  <a:pt x="51999" y="509282"/>
                  <a:pt x="74774" y="503825"/>
                  <a:pt x="37132" y="480734"/>
                </a:cubicBezTo>
                <a:cubicBezTo>
                  <a:pt x="23016" y="472075"/>
                  <a:pt x="14673" y="454005"/>
                  <a:pt x="7397" y="423639"/>
                </a:cubicBezTo>
                <a:cubicBezTo>
                  <a:pt x="-4584" y="390386"/>
                  <a:pt x="437" y="361087"/>
                  <a:pt x="5458" y="331788"/>
                </a:cubicBezTo>
                <a:cubicBezTo>
                  <a:pt x="12614" y="277895"/>
                  <a:pt x="46182" y="233729"/>
                  <a:pt x="99324" y="220997"/>
                </a:cubicBezTo>
                <a:cubicBezTo>
                  <a:pt x="122099" y="215540"/>
                  <a:pt x="146693" y="217675"/>
                  <a:pt x="183584" y="220878"/>
                </a:cubicBezTo>
                <a:cubicBezTo>
                  <a:pt x="312762" y="274216"/>
                  <a:pt x="310943" y="266625"/>
                  <a:pt x="425254" y="291416"/>
                </a:cubicBezTo>
                <a:cubicBezTo>
                  <a:pt x="368986" y="140334"/>
                  <a:pt x="368986" y="140334"/>
                  <a:pt x="368986" y="140334"/>
                </a:cubicBezTo>
                <a:cubicBezTo>
                  <a:pt x="370053" y="128037"/>
                  <a:pt x="366415" y="112854"/>
                  <a:pt x="359891" y="102376"/>
                </a:cubicBezTo>
                <a:cubicBezTo>
                  <a:pt x="358072" y="94784"/>
                  <a:pt x="351548" y="84306"/>
                  <a:pt x="349729" y="76715"/>
                </a:cubicBezTo>
                <a:cubicBezTo>
                  <a:pt x="342453" y="46349"/>
                  <a:pt x="339615" y="21943"/>
                  <a:pt x="340401" y="2187"/>
                </a:cubicBezTo>
                <a:lnTo>
                  <a:pt x="34098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1840698"/>
            <a:ext cx="3312105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0" cap="none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2" y="2541600"/>
            <a:ext cx="3304288" cy="32345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439948" y="1840698"/>
            <a:ext cx="3312105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0" cap="none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43857" y="2541600"/>
            <a:ext cx="3304287" cy="32345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CBE9708-14E4-4BCB-A359-CC345FB2F0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6220" y="1840698"/>
            <a:ext cx="3312105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0" cap="none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D34B0309-E157-4DD2-AF03-3030A1149ED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40274" y="2541600"/>
            <a:ext cx="3304287" cy="32345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9EBF02C2-69A8-42BC-B52D-CB6FEE37E46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ADB71AC-99F1-486B-8201-51131757B5A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9777249-3881-4E7B-BADF-69BB6E7C90E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44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065" y="6138000"/>
            <a:ext cx="2130425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>
                    <a:alpha val="58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Sunday, January 31, 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4100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>
                    <a:alpha val="58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3280" y="6138000"/>
            <a:ext cx="118872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>
                    <a:alpha val="58000"/>
                  </a:schemeClr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32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7" r:id="rId3"/>
    <p:sldLayoutId id="2147483693" r:id="rId4"/>
    <p:sldLayoutId id="2147483674" r:id="rId5"/>
    <p:sldLayoutId id="2147483691" r:id="rId6"/>
    <p:sldLayoutId id="2147483690" r:id="rId7"/>
    <p:sldLayoutId id="2147483677" r:id="rId8"/>
    <p:sldLayoutId id="2147483694" r:id="rId9"/>
    <p:sldLayoutId id="2147483689" r:id="rId10"/>
    <p:sldLayoutId id="2147483688" r:id="rId11"/>
    <p:sldLayoutId id="2147483676" r:id="rId12"/>
    <p:sldLayoutId id="2147483686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3" pos="461">
          <p15:clr>
            <a:srgbClr val="F26B43"/>
          </p15:clr>
        </p15:guide>
        <p15:guide id="24" pos="1209">
          <p15:clr>
            <a:srgbClr val="F26B43"/>
          </p15:clr>
        </p15:guide>
        <p15:guide id="25" pos="1663">
          <p15:clr>
            <a:srgbClr val="F26B43"/>
          </p15:clr>
        </p15:guide>
        <p15:guide id="26" pos="2865">
          <p15:clr>
            <a:srgbClr val="F26B43"/>
          </p15:clr>
        </p15:guide>
        <p15:guide id="27" pos="4067">
          <p15:clr>
            <a:srgbClr val="F26B43"/>
          </p15:clr>
        </p15:guide>
        <p15:guide id="28" pos="4815">
          <p15:clr>
            <a:srgbClr val="F26B43"/>
          </p15:clr>
        </p15:guide>
        <p15:guide id="29" pos="5269">
          <p15:clr>
            <a:srgbClr val="F26B43"/>
          </p15:clr>
        </p15:guide>
        <p15:guide id="30" pos="6017">
          <p15:clr>
            <a:srgbClr val="F26B43"/>
          </p15:clr>
        </p15:guide>
        <p15:guide id="31" pos="6471">
          <p15:clr>
            <a:srgbClr val="F26B43"/>
          </p15:clr>
        </p15:guide>
        <p15:guide id="32" pos="7219">
          <p15:clr>
            <a:srgbClr val="F26B43"/>
          </p15:clr>
        </p15:guide>
        <p15:guide id="33" orient="horz" pos="459">
          <p15:clr>
            <a:srgbClr val="F26B43"/>
          </p15:clr>
        </p15:guide>
        <p15:guide id="35" orient="horz" pos="1661">
          <p15:clr>
            <a:srgbClr val="F26B43"/>
          </p15:clr>
        </p15:guide>
        <p15:guide id="36" orient="horz" pos="2432">
          <p15:clr>
            <a:srgbClr val="F26B43"/>
          </p15:clr>
        </p15:guide>
        <p15:guide id="37" orient="horz" pos="2886">
          <p15:clr>
            <a:srgbClr val="F26B43"/>
          </p15:clr>
        </p15:guide>
        <p15:guide id="38" orient="horz" pos="3634">
          <p15:clr>
            <a:srgbClr val="F26B43"/>
          </p15:clr>
        </p15:guide>
        <p15:guide id="39" pos="3840">
          <p15:clr>
            <a:srgbClr val="5ACBF0"/>
          </p15:clr>
        </p15:guide>
        <p15:guide id="40" pos="2411">
          <p15:clr>
            <a:srgbClr val="F26B43"/>
          </p15:clr>
        </p15:guide>
        <p15:guide id="41" pos="3613">
          <p15:clr>
            <a:srgbClr val="F26B43"/>
          </p15:clr>
        </p15:guide>
        <p15:guide id="42" orient="horz" pos="1207">
          <p15:clr>
            <a:srgbClr val="F26B43"/>
          </p15:clr>
        </p15:guide>
        <p15:guide id="43" orient="horz" pos="2047">
          <p15:clr>
            <a:srgbClr val="5ACBF0"/>
          </p15:clr>
        </p15:guide>
        <p15:guide id="44" orient="horz" pos="386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jpeg"/><Relationship Id="rId18" Type="http://schemas.openxmlformats.org/officeDocument/2006/relationships/image" Target="../media/image53.jpeg"/><Relationship Id="rId26" Type="http://schemas.openxmlformats.org/officeDocument/2006/relationships/image" Target="../media/image61.jpeg"/><Relationship Id="rId39" Type="http://schemas.openxmlformats.org/officeDocument/2006/relationships/image" Target="../media/image74.jpeg"/><Relationship Id="rId21" Type="http://schemas.openxmlformats.org/officeDocument/2006/relationships/image" Target="../media/image56.jpeg"/><Relationship Id="rId34" Type="http://schemas.openxmlformats.org/officeDocument/2006/relationships/image" Target="../media/image69.jpeg"/><Relationship Id="rId42" Type="http://schemas.openxmlformats.org/officeDocument/2006/relationships/image" Target="../media/image77.jpeg"/><Relationship Id="rId47" Type="http://schemas.openxmlformats.org/officeDocument/2006/relationships/image" Target="../media/image82.jpeg"/><Relationship Id="rId50" Type="http://schemas.openxmlformats.org/officeDocument/2006/relationships/image" Target="../media/image85.jpeg"/><Relationship Id="rId55" Type="http://schemas.openxmlformats.org/officeDocument/2006/relationships/image" Target="../media/image90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1.jpeg"/><Relationship Id="rId29" Type="http://schemas.openxmlformats.org/officeDocument/2006/relationships/image" Target="../media/image64.jpeg"/><Relationship Id="rId11" Type="http://schemas.openxmlformats.org/officeDocument/2006/relationships/image" Target="../media/image46.jpeg"/><Relationship Id="rId24" Type="http://schemas.openxmlformats.org/officeDocument/2006/relationships/image" Target="../media/image59.jpeg"/><Relationship Id="rId32" Type="http://schemas.openxmlformats.org/officeDocument/2006/relationships/image" Target="../media/image67.jpeg"/><Relationship Id="rId37" Type="http://schemas.openxmlformats.org/officeDocument/2006/relationships/image" Target="../media/image72.jpeg"/><Relationship Id="rId40" Type="http://schemas.openxmlformats.org/officeDocument/2006/relationships/image" Target="../media/image75.jpeg"/><Relationship Id="rId45" Type="http://schemas.openxmlformats.org/officeDocument/2006/relationships/image" Target="../media/image80.jpeg"/><Relationship Id="rId53" Type="http://schemas.openxmlformats.org/officeDocument/2006/relationships/image" Target="../media/image88.jpeg"/><Relationship Id="rId5" Type="http://schemas.openxmlformats.org/officeDocument/2006/relationships/image" Target="../media/image40.jpeg"/><Relationship Id="rId19" Type="http://schemas.openxmlformats.org/officeDocument/2006/relationships/image" Target="../media/image54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Relationship Id="rId22" Type="http://schemas.openxmlformats.org/officeDocument/2006/relationships/image" Target="../media/image57.jpeg"/><Relationship Id="rId27" Type="http://schemas.openxmlformats.org/officeDocument/2006/relationships/image" Target="../media/image62.jpeg"/><Relationship Id="rId30" Type="http://schemas.openxmlformats.org/officeDocument/2006/relationships/image" Target="../media/image65.jpeg"/><Relationship Id="rId35" Type="http://schemas.openxmlformats.org/officeDocument/2006/relationships/image" Target="../media/image70.jpeg"/><Relationship Id="rId43" Type="http://schemas.openxmlformats.org/officeDocument/2006/relationships/image" Target="../media/image78.jpeg"/><Relationship Id="rId48" Type="http://schemas.openxmlformats.org/officeDocument/2006/relationships/image" Target="../media/image83.jpeg"/><Relationship Id="rId56" Type="http://schemas.openxmlformats.org/officeDocument/2006/relationships/image" Target="../media/image91.jpeg"/><Relationship Id="rId8" Type="http://schemas.openxmlformats.org/officeDocument/2006/relationships/image" Target="../media/image43.jpeg"/><Relationship Id="rId51" Type="http://schemas.openxmlformats.org/officeDocument/2006/relationships/image" Target="../media/image86.jpeg"/><Relationship Id="rId3" Type="http://schemas.openxmlformats.org/officeDocument/2006/relationships/image" Target="../media/image2.png"/><Relationship Id="rId12" Type="http://schemas.openxmlformats.org/officeDocument/2006/relationships/image" Target="../media/image47.jpeg"/><Relationship Id="rId17" Type="http://schemas.openxmlformats.org/officeDocument/2006/relationships/image" Target="../media/image52.jpeg"/><Relationship Id="rId25" Type="http://schemas.openxmlformats.org/officeDocument/2006/relationships/image" Target="../media/image60.jpeg"/><Relationship Id="rId33" Type="http://schemas.openxmlformats.org/officeDocument/2006/relationships/image" Target="../media/image68.jpeg"/><Relationship Id="rId38" Type="http://schemas.openxmlformats.org/officeDocument/2006/relationships/image" Target="../media/image73.jpeg"/><Relationship Id="rId46" Type="http://schemas.openxmlformats.org/officeDocument/2006/relationships/image" Target="../media/image81.jpeg"/><Relationship Id="rId20" Type="http://schemas.openxmlformats.org/officeDocument/2006/relationships/image" Target="../media/image55.jpeg"/><Relationship Id="rId41" Type="http://schemas.openxmlformats.org/officeDocument/2006/relationships/image" Target="../media/image76.jpeg"/><Relationship Id="rId54" Type="http://schemas.openxmlformats.org/officeDocument/2006/relationships/image" Target="../media/image8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jpeg"/><Relationship Id="rId15" Type="http://schemas.openxmlformats.org/officeDocument/2006/relationships/image" Target="../media/image50.jpeg"/><Relationship Id="rId23" Type="http://schemas.openxmlformats.org/officeDocument/2006/relationships/image" Target="../media/image58.jpeg"/><Relationship Id="rId28" Type="http://schemas.openxmlformats.org/officeDocument/2006/relationships/image" Target="../media/image63.jpeg"/><Relationship Id="rId36" Type="http://schemas.openxmlformats.org/officeDocument/2006/relationships/image" Target="../media/image71.jpeg"/><Relationship Id="rId49" Type="http://schemas.openxmlformats.org/officeDocument/2006/relationships/image" Target="../media/image84.jpeg"/><Relationship Id="rId57" Type="http://schemas.openxmlformats.org/officeDocument/2006/relationships/image" Target="../media/image92.jpeg"/><Relationship Id="rId10" Type="http://schemas.openxmlformats.org/officeDocument/2006/relationships/image" Target="../media/image45.jpeg"/><Relationship Id="rId31" Type="http://schemas.openxmlformats.org/officeDocument/2006/relationships/image" Target="../media/image66.jpeg"/><Relationship Id="rId44" Type="http://schemas.openxmlformats.org/officeDocument/2006/relationships/image" Target="../media/image79.jpeg"/><Relationship Id="rId52" Type="http://schemas.openxmlformats.org/officeDocument/2006/relationships/image" Target="../media/image8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11F4D251-B7D8-402D-950A-F9D15396E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EEA85169-A40A-40DD-9871-5FE5B6A0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067" y="1613655"/>
            <a:ext cx="5015638" cy="2795737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spc="-100" dirty="0"/>
              <a:t>Memoria FUNDACIÓN PELUVIDAS EN ACCIÓN</a:t>
            </a:r>
          </a:p>
        </p:txBody>
      </p:sp>
      <p:sp>
        <p:nvSpPr>
          <p:cNvPr id="54" name="Freeform 10">
            <a:extLst>
              <a:ext uri="{FF2B5EF4-FFF2-40B4-BE49-F238E27FC236}">
                <a16:creationId xmlns:a16="http://schemas.microsoft.com/office/drawing/2014/main" id="{E67870A8-BE17-461C-AD58-035AD7FA0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7291575">
            <a:off x="3479502" y="491434"/>
            <a:ext cx="2397877" cy="2244442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Placeholder 11" descr="A person holding a dog&#10;&#10;AI-generated content may be incorrect.">
            <a:extLst>
              <a:ext uri="{FF2B5EF4-FFF2-40B4-BE49-F238E27FC236}">
                <a16:creationId xmlns:a16="http://schemas.microsoft.com/office/drawing/2014/main" id="{DFB68FC8-868E-9B76-509E-7207FB9BF7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0251" r="-59" b="18425"/>
          <a:stretch/>
        </p:blipFill>
        <p:spPr>
          <a:xfrm>
            <a:off x="0" y="-1"/>
            <a:ext cx="5662935" cy="6858001"/>
          </a:xfrm>
        </p:spPr>
      </p:pic>
      <p:pic>
        <p:nvPicPr>
          <p:cNvPr id="8" name="Picture 7" descr="A cartoon of a cat and dog&#10;&#10;AI-generated content may be incorrect.">
            <a:extLst>
              <a:ext uri="{FF2B5EF4-FFF2-40B4-BE49-F238E27FC236}">
                <a16:creationId xmlns:a16="http://schemas.microsoft.com/office/drawing/2014/main" id="{CC51081A-5BF2-EEA5-7C45-C7E2B2095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36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8F3C6C-ED69-7A66-8A1A-26412F35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9F9A7F9-AE52-16AC-D806-4E84DCBECE6C}"/>
              </a:ext>
            </a:extLst>
          </p:cNvPr>
          <p:cNvSpPr/>
          <p:nvPr/>
        </p:nvSpPr>
        <p:spPr>
          <a:xfrm>
            <a:off x="1681315" y="5383238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1348C0-50EF-7A60-2495-3D38A329A8E9}"/>
              </a:ext>
            </a:extLst>
          </p:cNvPr>
          <p:cNvSpPr/>
          <p:nvPr/>
        </p:nvSpPr>
        <p:spPr>
          <a:xfrm>
            <a:off x="1425015" y="4917937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3A46A5-1A83-4A73-4237-A458E3E76A09}"/>
              </a:ext>
            </a:extLst>
          </p:cNvPr>
          <p:cNvSpPr/>
          <p:nvPr/>
        </p:nvSpPr>
        <p:spPr>
          <a:xfrm>
            <a:off x="1498862" y="21681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B005FFFA-7E16-9122-E9B7-678F83C13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68" y="216816"/>
            <a:ext cx="11285972" cy="1035050"/>
          </a:xfrm>
        </p:spPr>
        <p:txBody>
          <a:bodyPr>
            <a:noAutofit/>
          </a:bodyPr>
          <a:lstStyle/>
          <a:p>
            <a:r>
              <a:rPr lang="en-US" sz="2800" dirty="0" err="1"/>
              <a:t>Transparencia</a:t>
            </a:r>
            <a:r>
              <a:rPr lang="en-US" sz="2800" dirty="0"/>
              <a:t> </a:t>
            </a:r>
            <a:r>
              <a:rPr lang="en-US" sz="2800" dirty="0" err="1"/>
              <a:t>Operacional</a:t>
            </a:r>
            <a:r>
              <a:rPr lang="en-US" sz="2800" dirty="0"/>
              <a:t> y </a:t>
            </a:r>
            <a:r>
              <a:rPr lang="en-US" sz="2800" dirty="0" err="1"/>
              <a:t>Gratuidad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ADB4D-A43A-68B6-143B-2894F2043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872" y="2549235"/>
            <a:ext cx="5062198" cy="1622228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es-ES" sz="1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Alianzas Pro Bono</a:t>
            </a:r>
            <a:r>
              <a:rPr lang="es-ES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Las jornadas de adopción se realizan en colaboración con alianzas estratégicas (centros comerciales, </a:t>
            </a:r>
            <a:r>
              <a:rPr lang="es-ES" sz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petshops</a:t>
            </a:r>
            <a:r>
              <a:rPr lang="es-ES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veterinarias, etc.). Estas colaboraciones se establecen bajo un esquema de responsabilidad social corporativa mutua, sin generar ningún costo financiero por concepto de arriendo o uso de espacio para nuestra fundación.</a:t>
            </a:r>
            <a:endParaRPr lang="en-US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BC64064F-9A0F-8955-6277-B1FB8EADC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204" y="5560814"/>
            <a:ext cx="1420919" cy="151558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DCAF357-972E-5661-2065-D0F23D362403}"/>
              </a:ext>
            </a:extLst>
          </p:cNvPr>
          <p:cNvGrpSpPr/>
          <p:nvPr/>
        </p:nvGrpSpPr>
        <p:grpSpPr>
          <a:xfrm>
            <a:off x="603311" y="941827"/>
            <a:ext cx="11075447" cy="1546849"/>
            <a:chOff x="801278" y="1196357"/>
            <a:chExt cx="11075447" cy="1035050"/>
          </a:xfrm>
        </p:grpSpPr>
        <p:sp>
          <p:nvSpPr>
            <p:cNvPr id="6" name="Title 12">
              <a:extLst>
                <a:ext uri="{FF2B5EF4-FFF2-40B4-BE49-F238E27FC236}">
                  <a16:creationId xmlns:a16="http://schemas.microsoft.com/office/drawing/2014/main" id="{D2F083A2-B108-FFB9-FA47-1035F0B30D55}"/>
                </a:ext>
              </a:extLst>
            </p:cNvPr>
            <p:cNvSpPr txBox="1">
              <a:spLocks/>
            </p:cNvSpPr>
            <p:nvPr/>
          </p:nvSpPr>
          <p:spPr>
            <a:xfrm>
              <a:off x="857839" y="1196357"/>
              <a:ext cx="11018886" cy="1035050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540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1800" dirty="0"/>
                <a:t>La fundación aplica un estricto principio de </a:t>
              </a:r>
              <a:r>
                <a:rPr lang="es-ES" sz="1800" b="1" dirty="0"/>
                <a:t>gratuidad</a:t>
              </a:r>
              <a:r>
                <a:rPr lang="es-ES" sz="1800" dirty="0"/>
                <a:t> en dos áreas fundamentales, lo que garantiza la transparencia de nuestra gestión y el enfoque en el </a:t>
              </a:r>
              <a:r>
                <a:rPr lang="es-ES" sz="1800" b="1" dirty="0"/>
                <a:t>bienestar</a:t>
              </a:r>
              <a:r>
                <a:rPr lang="es-ES" sz="1800" dirty="0"/>
                <a:t> animal sobre el </a:t>
              </a:r>
              <a:r>
                <a:rPr lang="es-ES" sz="1800" b="1" dirty="0"/>
                <a:t>lucro</a:t>
              </a:r>
              <a:r>
                <a:rPr lang="es-ES" sz="1800" dirty="0"/>
                <a:t>: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9C590FC-A05A-4C88-1124-D36A80B0B4A2}"/>
                </a:ext>
              </a:extLst>
            </p:cNvPr>
            <p:cNvSpPr/>
            <p:nvPr/>
          </p:nvSpPr>
          <p:spPr>
            <a:xfrm>
              <a:off x="801278" y="1263524"/>
              <a:ext cx="11075447" cy="876361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F4C0869-48AE-DB78-967C-9E6A060DB9C5}"/>
              </a:ext>
            </a:extLst>
          </p:cNvPr>
          <p:cNvSpPr/>
          <p:nvPr/>
        </p:nvSpPr>
        <p:spPr>
          <a:xfrm>
            <a:off x="603310" y="2507774"/>
            <a:ext cx="5231882" cy="1515587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A1B1C18-58CC-6E04-ADD8-EBF5B4CA66DB}"/>
              </a:ext>
            </a:extLst>
          </p:cNvPr>
          <p:cNvSpPr txBox="1">
            <a:spLocks/>
          </p:cNvSpPr>
          <p:nvPr/>
        </p:nvSpPr>
        <p:spPr>
          <a:xfrm>
            <a:off x="6287673" y="2549235"/>
            <a:ext cx="5062198" cy="16222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4"/>
              </a:buClr>
              <a:buFont typeface="The Hand Extrablack" panose="03070A02030502020204" pitchFamily="66" charset="0"/>
              <a:buNone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Tx/>
              <a:buChar char="-"/>
            </a:pPr>
            <a:r>
              <a:rPr lang="es-ES" sz="1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Adopciones Gratuitas</a:t>
            </a:r>
            <a:r>
              <a:rPr lang="es-ES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Las familias que superan rigurosamente nuestros filtros de </a:t>
            </a:r>
            <a:r>
              <a:rPr lang="es-ES" sz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pre-adopción</a:t>
            </a:r>
            <a:r>
              <a:rPr lang="es-ES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no deben desembolsar ningún tipo de pago o tarifa a la fundación para concretar la adopción. El único requisito es el compromiso incondicional con el bienestar del animal.</a:t>
            </a:r>
            <a:endParaRPr lang="en-US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B874B-8D59-E0CB-6B59-8D3884DE1AF5}"/>
              </a:ext>
            </a:extLst>
          </p:cNvPr>
          <p:cNvSpPr/>
          <p:nvPr/>
        </p:nvSpPr>
        <p:spPr>
          <a:xfrm>
            <a:off x="6174557" y="2509344"/>
            <a:ext cx="5506827" cy="1515587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39ED89-3111-BBE7-F500-78E0A4D25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030" y="4119971"/>
            <a:ext cx="1521071" cy="27050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A9FAA4-82BA-E434-8204-764A230F7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862" y="4195254"/>
            <a:ext cx="1496593" cy="26246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1D3F26-C8B7-1963-E9E9-0F3067656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7950" y="4200392"/>
            <a:ext cx="1485818" cy="26246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B0A40C9-12BF-7680-B9A4-CC6EF1B4F6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7008" y="4190117"/>
            <a:ext cx="1498464" cy="26349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83D908F-7AA1-6B1A-65D5-E7A692DEE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4013" y="4200392"/>
            <a:ext cx="1473448" cy="262466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2E19D16-C1AD-86E1-3A69-C0C2BB95C4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9659" y="4106368"/>
            <a:ext cx="1564338" cy="271869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C7C8F2-7C2E-6F5F-9260-DE15A8CF86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60555" y="4072082"/>
            <a:ext cx="1561968" cy="275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8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DABBDE-4952-9936-EE7F-69B3414B4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1B596D3-1BE2-8A03-A594-178DE8033CED}"/>
              </a:ext>
            </a:extLst>
          </p:cNvPr>
          <p:cNvSpPr/>
          <p:nvPr/>
        </p:nvSpPr>
        <p:spPr>
          <a:xfrm>
            <a:off x="1681315" y="5383238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758736-A0D4-E60C-2FED-B9809FCA4E35}"/>
              </a:ext>
            </a:extLst>
          </p:cNvPr>
          <p:cNvSpPr/>
          <p:nvPr/>
        </p:nvSpPr>
        <p:spPr>
          <a:xfrm>
            <a:off x="1425015" y="4917937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13CA0D-0BB6-08CE-9C77-5AA5695DEE71}"/>
              </a:ext>
            </a:extLst>
          </p:cNvPr>
          <p:cNvSpPr/>
          <p:nvPr/>
        </p:nvSpPr>
        <p:spPr>
          <a:xfrm>
            <a:off x="1498862" y="21681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15A8029-023D-75FC-7C8C-F65CCC76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68" y="216816"/>
            <a:ext cx="11285972" cy="1035050"/>
          </a:xfrm>
        </p:spPr>
        <p:txBody>
          <a:bodyPr>
            <a:noAutofit/>
          </a:bodyPr>
          <a:lstStyle/>
          <a:p>
            <a:r>
              <a:rPr lang="es-ES" sz="2800" dirty="0"/>
              <a:t>¿Quiénes son los beneficiados de esta labor?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27EE5-A8F5-C439-C36B-A20A20DB91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433" y="2042338"/>
            <a:ext cx="4685122" cy="2206432"/>
          </a:xfrm>
        </p:spPr>
        <p:txBody>
          <a:bodyPr>
            <a:normAutofit/>
          </a:bodyPr>
          <a:lstStyle/>
          <a:p>
            <a:pPr algn="l"/>
            <a:r>
              <a:rPr lang="es-ES" sz="100" dirty="0"/>
              <a:t>-</a:t>
            </a:r>
            <a:r>
              <a:rPr lang="es-ES" sz="1600" b="1" dirty="0"/>
              <a:t> </a:t>
            </a:r>
            <a:r>
              <a:rPr lang="es-ES" sz="15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Alivio de la Carga Operacional Municipal: </a:t>
            </a:r>
            <a:r>
              <a:rPr lang="es-ES" sz="15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Nuestra acción directa de rescate, albergue y rehabilitación en las comunas donde intervenimos resulta en una disminución verificable del número de perros y gatos en situación de abandono en el espacio público.</a:t>
            </a:r>
            <a:endParaRPr lang="en-US" sz="1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ECB7465-411F-3247-BEB1-30C2ECDA786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843020" y="6138000"/>
            <a:ext cx="1188720" cy="720000"/>
          </a:xfrm>
        </p:spPr>
        <p:txBody>
          <a:bodyPr/>
          <a:lstStyle/>
          <a:p>
            <a:fld id="{1621B6DD-29C1-4FEA-923F-71EA1347694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280AE266-90AD-EE97-A33E-4B0A4A1C9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204" y="5560814"/>
            <a:ext cx="1420919" cy="151558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C67FD86-5954-2A7D-1595-2B9034A8D87E}"/>
              </a:ext>
            </a:extLst>
          </p:cNvPr>
          <p:cNvGrpSpPr/>
          <p:nvPr/>
        </p:nvGrpSpPr>
        <p:grpSpPr>
          <a:xfrm>
            <a:off x="222580" y="941828"/>
            <a:ext cx="11456178" cy="1035050"/>
            <a:chOff x="420547" y="1196357"/>
            <a:chExt cx="11456178" cy="1035050"/>
          </a:xfrm>
        </p:grpSpPr>
        <p:sp>
          <p:nvSpPr>
            <p:cNvPr id="6" name="Title 12">
              <a:extLst>
                <a:ext uri="{FF2B5EF4-FFF2-40B4-BE49-F238E27FC236}">
                  <a16:creationId xmlns:a16="http://schemas.microsoft.com/office/drawing/2014/main" id="{1EA62069-FD75-6E6B-111F-8701D86E4F0B}"/>
                </a:ext>
              </a:extLst>
            </p:cNvPr>
            <p:cNvSpPr txBox="1">
              <a:spLocks/>
            </p:cNvSpPr>
            <p:nvPr/>
          </p:nvSpPr>
          <p:spPr>
            <a:xfrm>
              <a:off x="420547" y="1196357"/>
              <a:ext cx="11285972" cy="1035050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540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1800" dirty="0"/>
                <a:t>En este caso se dividen en tres grupos, los que son beneficiados con nuestra labor:</a:t>
              </a:r>
              <a:endParaRPr lang="en-US" sz="1800" spc="20" dirty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68173A7-B751-D8EC-E514-E96F6BF96F17}"/>
                </a:ext>
              </a:extLst>
            </p:cNvPr>
            <p:cNvSpPr/>
            <p:nvPr/>
          </p:nvSpPr>
          <p:spPr>
            <a:xfrm>
              <a:off x="801278" y="1263524"/>
              <a:ext cx="11075447" cy="876361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88BA4BF-2E8E-34E4-A6C2-88BC0E8A911A}"/>
              </a:ext>
            </a:extLst>
          </p:cNvPr>
          <p:cNvSpPr/>
          <p:nvPr/>
        </p:nvSpPr>
        <p:spPr>
          <a:xfrm>
            <a:off x="603311" y="1971422"/>
            <a:ext cx="4798244" cy="2277348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D0ADE60-A619-F03E-C445-49672208428D}"/>
              </a:ext>
            </a:extLst>
          </p:cNvPr>
          <p:cNvSpPr txBox="1">
            <a:spLocks/>
          </p:cNvSpPr>
          <p:nvPr/>
        </p:nvSpPr>
        <p:spPr>
          <a:xfrm>
            <a:off x="664593" y="4363789"/>
            <a:ext cx="11014166" cy="1548269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4"/>
              </a:buClr>
              <a:buFont typeface="The Hand Extrablack" panose="03070A02030502020204" pitchFamily="66" charset="0"/>
              <a:buNone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" dirty="0"/>
              <a:t>-</a:t>
            </a:r>
            <a:r>
              <a:rPr lang="es-ES" sz="1600" b="1" dirty="0"/>
              <a:t> </a:t>
            </a:r>
            <a:r>
              <a:rPr lang="es-ES" sz="1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Los Animales Rescatados (Beneficiarios Directos)</a:t>
            </a:r>
          </a:p>
          <a:p>
            <a:pPr algn="l"/>
            <a:r>
              <a:rPr lang="es-ES" sz="1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Recuperación Integral de la Salud y la Dignidad</a:t>
            </a:r>
            <a:r>
              <a:rPr lang="es-ES" sz="1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Garantizamos la atención veterinaria urgente y especializada, incluyendo cirugías, tratamientos, esterilización y planes de vacunación, para animales que han sufrido negligencia, maltrato o abandono.</a:t>
            </a:r>
          </a:p>
          <a:p>
            <a:pPr algn="l"/>
            <a:r>
              <a:rPr lang="es-ES" sz="1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Rehabilitación Conductual y Social</a:t>
            </a:r>
            <a:r>
              <a:rPr lang="es-ES" sz="1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Implementamos protocolos de manejo etológico y socialización para subsanar traumas conductuales, esencial para una exitosa transición y la concreción de una adopción responsable y definitiva.</a:t>
            </a:r>
          </a:p>
          <a:p>
            <a:pPr algn="l"/>
            <a:endParaRPr lang="en-US" sz="1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1850F08-745B-35C5-DB05-28F7635690F9}"/>
              </a:ext>
            </a:extLst>
          </p:cNvPr>
          <p:cNvSpPr txBox="1">
            <a:spLocks/>
          </p:cNvSpPr>
          <p:nvPr/>
        </p:nvSpPr>
        <p:spPr>
          <a:xfrm>
            <a:off x="5483265" y="1988536"/>
            <a:ext cx="6253101" cy="2383529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4"/>
              </a:buClr>
              <a:buFont typeface="The Hand Extrablack" panose="03070A02030502020204" pitchFamily="66" charset="0"/>
              <a:buNone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400" dirty="0"/>
              <a:t>-</a:t>
            </a:r>
            <a:r>
              <a:rPr lang="es-ES" sz="600" b="1" dirty="0"/>
              <a:t> </a:t>
            </a:r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Comunidad y el Entorno Social (Beneficiarios Indirectos y Familias Adoptantes)</a:t>
            </a:r>
          </a:p>
          <a:p>
            <a:pPr algn="l"/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Fomento de la Adopción Responsable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Conectamos a personas que están buscando un nuevo integrante para su familia, dándoles la oportunidad de acoger y transformar la vida de un peludito rescatado, promoviendo así la reubicación ética y responsable.</a:t>
            </a:r>
          </a:p>
          <a:p>
            <a:pPr algn="l"/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Contribución a la Salud Ambiental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Al sanear</a:t>
            </a:r>
            <a:r>
              <a:rPr lang="es-ES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 controlar la natalidad de animales en condición de calle, reducimos los riesgos asociados a focos de insalubridad y enfermedades zoonóticas.</a:t>
            </a:r>
          </a:p>
          <a:p>
            <a:pPr algn="l"/>
            <a:endParaRPr lang="en-US" sz="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0E2AE6-C2E4-2464-4751-5EE954163914}"/>
              </a:ext>
            </a:extLst>
          </p:cNvPr>
          <p:cNvSpPr/>
          <p:nvPr/>
        </p:nvSpPr>
        <p:spPr>
          <a:xfrm>
            <a:off x="5436127" y="1963330"/>
            <a:ext cx="6242632" cy="2285440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4F386A-1AD7-3DE2-1012-E46810E7CB36}"/>
              </a:ext>
            </a:extLst>
          </p:cNvPr>
          <p:cNvSpPr/>
          <p:nvPr/>
        </p:nvSpPr>
        <p:spPr>
          <a:xfrm>
            <a:off x="603310" y="4314230"/>
            <a:ext cx="11075447" cy="1445946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6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F01B1A-83E2-D55E-8B3E-87BE46E1AFCC}"/>
              </a:ext>
            </a:extLst>
          </p:cNvPr>
          <p:cNvSpPr/>
          <p:nvPr/>
        </p:nvSpPr>
        <p:spPr>
          <a:xfrm>
            <a:off x="1622982" y="517246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F1E042-0D5C-9EDC-E032-309B286E830C}"/>
              </a:ext>
            </a:extLst>
          </p:cNvPr>
          <p:cNvSpPr/>
          <p:nvPr/>
        </p:nvSpPr>
        <p:spPr>
          <a:xfrm>
            <a:off x="1498862" y="21681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9F8EA3E-07A0-4ABA-81B1-92F281BC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68" y="216816"/>
            <a:ext cx="11285972" cy="1035050"/>
          </a:xfrm>
        </p:spPr>
        <p:txBody>
          <a:bodyPr>
            <a:noAutofit/>
          </a:bodyPr>
          <a:lstStyle/>
          <a:p>
            <a:r>
              <a:rPr lang="es-ES" sz="2800" dirty="0"/>
              <a:t>Modelo de Financiamiento: Sostenibilidad Basada en la Solidaridad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D8ACB-14FB-4A5B-A3E3-860EE2ABD2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726" y="2296867"/>
            <a:ext cx="5768150" cy="327052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s-ES" sz="1200" dirty="0"/>
              <a:t>-</a:t>
            </a:r>
            <a:r>
              <a:rPr lang="es-ES" sz="5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Donaciones Monetarias</a:t>
            </a:r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Aportes directos de personas naturales, Pymes y empresas que creen en nuestra causa.</a:t>
            </a:r>
          </a:p>
          <a:p>
            <a:pPr algn="l"/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</a:t>
            </a:r>
            <a:r>
              <a:rPr lang="es-ES" sz="5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Donaciones en Especie</a:t>
            </a:r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La contribución de insumos esenciales es vital para nuestro día a día. Aceptamos:</a:t>
            </a:r>
          </a:p>
          <a:p>
            <a:pPr algn="l"/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Alimentos especializados.</a:t>
            </a:r>
          </a:p>
          <a:p>
            <a:pPr algn="l"/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Medicamentos e insumos veterinarios.</a:t>
            </a:r>
          </a:p>
          <a:p>
            <a:pPr algn="l"/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Implementos de higiene (sabanillas, desinfectantes).</a:t>
            </a:r>
          </a:p>
          <a:p>
            <a:pPr algn="l"/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Accesorios en buen estado (arneses, correas, casas).</a:t>
            </a:r>
          </a:p>
          <a:p>
            <a:pPr algn="l"/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-</a:t>
            </a:r>
            <a:r>
              <a:rPr lang="es-ES" sz="5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Recaudación en Eventos</a:t>
            </a:r>
            <a:r>
              <a:rPr lang="es-E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La gestión de alcancías y la venta solidaria durante nuestras jornadas de adopción y eventos especiales, lo cual permite la participación directa de la comunidad.</a:t>
            </a:r>
            <a:endParaRPr lang="en-US" sz="5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AABB986-1E49-4BDF-9493-2065F653A8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BA196D4E-422D-7806-0B4C-FD1E65C82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  <p:sp>
        <p:nvSpPr>
          <p:cNvPr id="6" name="Title 12">
            <a:extLst>
              <a:ext uri="{FF2B5EF4-FFF2-40B4-BE49-F238E27FC236}">
                <a16:creationId xmlns:a16="http://schemas.microsoft.com/office/drawing/2014/main" id="{8FD9BCD3-9A4A-3AAD-8BD7-15670B9ACC0C}"/>
              </a:ext>
            </a:extLst>
          </p:cNvPr>
          <p:cNvSpPr txBox="1">
            <a:spLocks/>
          </p:cNvSpPr>
          <p:nvPr/>
        </p:nvSpPr>
        <p:spPr>
          <a:xfrm>
            <a:off x="420547" y="1196357"/>
            <a:ext cx="11285972" cy="10350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dirty="0"/>
              <a:t>Nuestra operación se mantiene exclusivamente gracias a la </a:t>
            </a:r>
            <a:r>
              <a:rPr lang="es-ES" sz="1600" b="1" dirty="0"/>
              <a:t>generosidad y el compromiso de la sociedad civil y el sector privado</a:t>
            </a:r>
            <a:r>
              <a:rPr lang="es-ES" sz="1600" dirty="0"/>
              <a:t>. No contamos con financiamiento estatal regular, sino que dependemos enteramente de:</a:t>
            </a:r>
            <a:endParaRPr lang="en-US" sz="1600" spc="20" dirty="0">
              <a:solidFill>
                <a:schemeClr val="tx1">
                  <a:alpha val="58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AF6A5E9-34BE-C790-405F-87ED6841A8A9}"/>
              </a:ext>
            </a:extLst>
          </p:cNvPr>
          <p:cNvSpPr txBox="1">
            <a:spLocks/>
          </p:cNvSpPr>
          <p:nvPr/>
        </p:nvSpPr>
        <p:spPr>
          <a:xfrm>
            <a:off x="6641711" y="2290290"/>
            <a:ext cx="5465446" cy="32705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4"/>
              </a:buClr>
              <a:buFont typeface="The Hand Extrablack" panose="03070A02030502020204" pitchFamily="66" charset="0"/>
              <a:buNone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suma de estas contribuciones nos permite:</a:t>
            </a:r>
          </a:p>
          <a:p>
            <a:pPr algn="l"/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Cubrir los </a:t>
            </a:r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costos médicos 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los animales (cirugías, tratamientos, esterilizaciones).</a:t>
            </a:r>
          </a:p>
          <a:p>
            <a:pPr algn="l"/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Mantener la </a:t>
            </a:r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alimentación y el bienestar 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los rescatados.</a:t>
            </a:r>
          </a:p>
          <a:p>
            <a:pPr algn="l"/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Implementar programas de </a:t>
            </a:r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rehabilitación física y conductual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algn="l"/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Realizar las </a:t>
            </a:r>
            <a:r>
              <a:rPr lang="es-ES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jornadas de adopción </a:t>
            </a:r>
            <a:r>
              <a:rPr lang="es-ES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 culminan nuestra labor.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34E5AF-6ADB-7BFF-B3CF-166580DB8180}"/>
              </a:ext>
            </a:extLst>
          </p:cNvPr>
          <p:cNvSpPr/>
          <p:nvPr/>
        </p:nvSpPr>
        <p:spPr>
          <a:xfrm>
            <a:off x="420547" y="1263524"/>
            <a:ext cx="11353530" cy="876361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D76F7A-3393-FDBB-ED68-DDC1C578E898}"/>
              </a:ext>
            </a:extLst>
          </p:cNvPr>
          <p:cNvSpPr/>
          <p:nvPr/>
        </p:nvSpPr>
        <p:spPr>
          <a:xfrm>
            <a:off x="431016" y="2225951"/>
            <a:ext cx="5849860" cy="3435692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4DE837-0A2B-D2FF-4A9E-02ABA46181E5}"/>
              </a:ext>
            </a:extLst>
          </p:cNvPr>
          <p:cNvSpPr/>
          <p:nvPr/>
        </p:nvSpPr>
        <p:spPr>
          <a:xfrm>
            <a:off x="6449504" y="2225951"/>
            <a:ext cx="5338725" cy="3435692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14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B6F3FA-5863-62C9-6175-9671BB072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4CEFF4-A691-8756-E378-359EF37B291E}"/>
              </a:ext>
            </a:extLst>
          </p:cNvPr>
          <p:cNvSpPr/>
          <p:nvPr/>
        </p:nvSpPr>
        <p:spPr>
          <a:xfrm>
            <a:off x="1858656" y="517246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2FB6A5-55AC-8702-9CA6-7005465EE530}"/>
              </a:ext>
            </a:extLst>
          </p:cNvPr>
          <p:cNvSpPr/>
          <p:nvPr/>
        </p:nvSpPr>
        <p:spPr>
          <a:xfrm>
            <a:off x="1498862" y="21681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62A2203-DC57-8056-09F0-1CB14F637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68" y="-116559"/>
            <a:ext cx="11285972" cy="1035050"/>
          </a:xfrm>
        </p:spPr>
        <p:txBody>
          <a:bodyPr>
            <a:noAutofit/>
          </a:bodyPr>
          <a:lstStyle/>
          <a:p>
            <a:r>
              <a:rPr lang="es-ES" sz="2800" dirty="0"/>
              <a:t>Beneficiados </a:t>
            </a:r>
            <a:endParaRPr lang="en-US" sz="2800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B11D2B62-6A87-7BF9-97C6-48095D7A4FD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3BCBCBED-5A2D-05E8-05C4-291868836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A59FC23-C82E-720B-B941-63EBEEDB7818}"/>
              </a:ext>
            </a:extLst>
          </p:cNvPr>
          <p:cNvGrpSpPr/>
          <p:nvPr/>
        </p:nvGrpSpPr>
        <p:grpSpPr>
          <a:xfrm>
            <a:off x="417923" y="609535"/>
            <a:ext cx="11353530" cy="1035050"/>
            <a:chOff x="417923" y="885760"/>
            <a:chExt cx="11353530" cy="1035050"/>
          </a:xfrm>
        </p:grpSpPr>
        <p:sp>
          <p:nvSpPr>
            <p:cNvPr id="6" name="Title 12">
              <a:extLst>
                <a:ext uri="{FF2B5EF4-FFF2-40B4-BE49-F238E27FC236}">
                  <a16:creationId xmlns:a16="http://schemas.microsoft.com/office/drawing/2014/main" id="{9CD4A372-D101-D027-F309-72353B8CD427}"/>
                </a:ext>
              </a:extLst>
            </p:cNvPr>
            <p:cNvSpPr txBox="1">
              <a:spLocks/>
            </p:cNvSpPr>
            <p:nvPr/>
          </p:nvSpPr>
          <p:spPr>
            <a:xfrm>
              <a:off x="417923" y="885760"/>
              <a:ext cx="11285972" cy="1035050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540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1600" dirty="0"/>
                <a:t>La cantidad de peluditos beneficiados a la fecha, en donde se entregaron en adopción a hermosas familias es de 65 peluditos. (adjuntamos algunos registros de las adopciones)</a:t>
              </a:r>
              <a:endParaRPr lang="en-US" sz="1600" spc="20" dirty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78CF14-55E2-4D22-AF1E-829708FABA5C}"/>
                </a:ext>
              </a:extLst>
            </p:cNvPr>
            <p:cNvSpPr/>
            <p:nvPr/>
          </p:nvSpPr>
          <p:spPr>
            <a:xfrm>
              <a:off x="417923" y="1044449"/>
              <a:ext cx="11353530" cy="876361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 descr="A group of people posing for a picture&#10;&#10;AI-generated content may be incorrect.">
            <a:extLst>
              <a:ext uri="{FF2B5EF4-FFF2-40B4-BE49-F238E27FC236}">
                <a16:creationId xmlns:a16="http://schemas.microsoft.com/office/drawing/2014/main" id="{DAD1ECB5-DD89-CE15-A057-80E48FA9B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42" y="1700483"/>
            <a:ext cx="619093" cy="1340391"/>
          </a:xfrm>
          <a:prstGeom prst="rect">
            <a:avLst/>
          </a:prstGeom>
        </p:spPr>
      </p:pic>
      <p:pic>
        <p:nvPicPr>
          <p:cNvPr id="18" name="Picture 17" descr="A person and person holding a cat&#10;&#10;AI-generated content may be incorrect.">
            <a:extLst>
              <a:ext uri="{FF2B5EF4-FFF2-40B4-BE49-F238E27FC236}">
                <a16:creationId xmlns:a16="http://schemas.microsoft.com/office/drawing/2014/main" id="{20990198-C455-DA60-6233-2743A73E2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34" y="1700482"/>
            <a:ext cx="619093" cy="1340391"/>
          </a:xfrm>
          <a:prstGeom prst="rect">
            <a:avLst/>
          </a:prstGeom>
        </p:spPr>
      </p:pic>
      <p:pic>
        <p:nvPicPr>
          <p:cNvPr id="21" name="Picture 20" descr="A person holding a cat&#10;&#10;AI-generated content may be incorrect.">
            <a:extLst>
              <a:ext uri="{FF2B5EF4-FFF2-40B4-BE49-F238E27FC236}">
                <a16:creationId xmlns:a16="http://schemas.microsoft.com/office/drawing/2014/main" id="{BD73A3BB-A814-5DE8-CDED-346A96A0D7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2127" y="1700481"/>
            <a:ext cx="619094" cy="1340392"/>
          </a:xfrm>
          <a:prstGeom prst="rect">
            <a:avLst/>
          </a:prstGeom>
        </p:spPr>
      </p:pic>
      <p:pic>
        <p:nvPicPr>
          <p:cNvPr id="23" name="Picture 22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9B5E1F4D-339D-02EE-76AC-84A33D76D7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1748" y="1700480"/>
            <a:ext cx="623348" cy="1349603"/>
          </a:xfrm>
          <a:prstGeom prst="rect">
            <a:avLst/>
          </a:prstGeom>
        </p:spPr>
      </p:pic>
      <p:pic>
        <p:nvPicPr>
          <p:cNvPr id="25" name="Picture 24" descr="A person and person holding a dog and a dog&#10;&#10;AI-generated content may be incorrect.">
            <a:extLst>
              <a:ext uri="{FF2B5EF4-FFF2-40B4-BE49-F238E27FC236}">
                <a16:creationId xmlns:a16="http://schemas.microsoft.com/office/drawing/2014/main" id="{5DF93BD4-708C-6CE9-FC90-5CDF98E559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6940" y="4293609"/>
            <a:ext cx="709288" cy="1535671"/>
          </a:xfrm>
          <a:prstGeom prst="rect">
            <a:avLst/>
          </a:prstGeom>
        </p:spPr>
      </p:pic>
      <p:pic>
        <p:nvPicPr>
          <p:cNvPr id="27" name="Picture 26" descr="A person holding a cat and smiling&#10;&#10;AI-generated content may be incorrect.">
            <a:extLst>
              <a:ext uri="{FF2B5EF4-FFF2-40B4-BE49-F238E27FC236}">
                <a16:creationId xmlns:a16="http://schemas.microsoft.com/office/drawing/2014/main" id="{FF52D26D-EFDE-95E2-418A-DC1E507F3F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66228" y="4293609"/>
            <a:ext cx="709288" cy="1535671"/>
          </a:xfrm>
          <a:prstGeom prst="rect">
            <a:avLst/>
          </a:prstGeom>
        </p:spPr>
      </p:pic>
      <p:pic>
        <p:nvPicPr>
          <p:cNvPr id="29" name="Picture 28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72483484-E42C-373B-B382-5CE0DBA7F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9742" y="4282036"/>
            <a:ext cx="717198" cy="1552797"/>
          </a:xfrm>
          <a:prstGeom prst="rect">
            <a:avLst/>
          </a:prstGeom>
        </p:spPr>
      </p:pic>
      <p:pic>
        <p:nvPicPr>
          <p:cNvPr id="31" name="Picture 30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1BE117D6-8898-F93C-E858-6C6DAB1F55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36905" y="1684489"/>
            <a:ext cx="621811" cy="1346276"/>
          </a:xfrm>
          <a:prstGeom prst="rect">
            <a:avLst/>
          </a:prstGeom>
        </p:spPr>
      </p:pic>
      <p:pic>
        <p:nvPicPr>
          <p:cNvPr id="33" name="Picture 32" descr="A person holding a dog&#10;&#10;AI-generated content may be incorrect.">
            <a:extLst>
              <a:ext uri="{FF2B5EF4-FFF2-40B4-BE49-F238E27FC236}">
                <a16:creationId xmlns:a16="http://schemas.microsoft.com/office/drawing/2014/main" id="{16EB50C1-8A1C-93B2-737A-9CD3FF836D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3206" y="2955778"/>
            <a:ext cx="671429" cy="1453702"/>
          </a:xfrm>
          <a:prstGeom prst="rect">
            <a:avLst/>
          </a:prstGeom>
        </p:spPr>
      </p:pic>
      <p:pic>
        <p:nvPicPr>
          <p:cNvPr id="35" name="Picture 34" descr="Two women holding a dog&#10;&#10;AI-generated content may be incorrect.">
            <a:extLst>
              <a:ext uri="{FF2B5EF4-FFF2-40B4-BE49-F238E27FC236}">
                <a16:creationId xmlns:a16="http://schemas.microsoft.com/office/drawing/2014/main" id="{0DA53E44-AE3C-805A-52EA-443F7B54BC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43923" y="2955778"/>
            <a:ext cx="679751" cy="1471721"/>
          </a:xfrm>
          <a:prstGeom prst="rect">
            <a:avLst/>
          </a:prstGeom>
        </p:spPr>
      </p:pic>
      <p:pic>
        <p:nvPicPr>
          <p:cNvPr id="37" name="Picture 36" descr="A group of women holding a dog and a box&#10;&#10;AI-generated content may be incorrect.">
            <a:extLst>
              <a:ext uri="{FF2B5EF4-FFF2-40B4-BE49-F238E27FC236}">
                <a16:creationId xmlns:a16="http://schemas.microsoft.com/office/drawing/2014/main" id="{41B56876-B001-31A6-AA75-20724BDF0E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13655" y="1682992"/>
            <a:ext cx="622509" cy="1347786"/>
          </a:xfrm>
          <a:prstGeom prst="rect">
            <a:avLst/>
          </a:prstGeom>
        </p:spPr>
      </p:pic>
      <p:pic>
        <p:nvPicPr>
          <p:cNvPr id="39" name="Picture 38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2527BF33-2C89-0C4B-A034-4059EBA94D4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57718" y="4326052"/>
            <a:ext cx="687099" cy="1487629"/>
          </a:xfrm>
          <a:prstGeom prst="rect">
            <a:avLst/>
          </a:prstGeom>
        </p:spPr>
      </p:pic>
      <p:pic>
        <p:nvPicPr>
          <p:cNvPr id="41" name="Picture 40" descr="A person and person holding a puppy&#10;&#10;AI-generated content may be incorrect.">
            <a:extLst>
              <a:ext uri="{FF2B5EF4-FFF2-40B4-BE49-F238E27FC236}">
                <a16:creationId xmlns:a16="http://schemas.microsoft.com/office/drawing/2014/main" id="{35503FD8-7B0B-B7EF-4A28-35B3B4F207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74085" y="4310482"/>
            <a:ext cx="688847" cy="1491415"/>
          </a:xfrm>
          <a:prstGeom prst="rect">
            <a:avLst/>
          </a:prstGeom>
        </p:spPr>
      </p:pic>
      <p:pic>
        <p:nvPicPr>
          <p:cNvPr id="43" name="Picture 42" descr="A group of people holding a dog&#10;&#10;AI-generated content may be incorrect.">
            <a:extLst>
              <a:ext uri="{FF2B5EF4-FFF2-40B4-BE49-F238E27FC236}">
                <a16:creationId xmlns:a16="http://schemas.microsoft.com/office/drawing/2014/main" id="{EB1CCE03-24E8-E7EA-35F7-64D01678279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00184" y="4343420"/>
            <a:ext cx="673634" cy="1458477"/>
          </a:xfrm>
          <a:prstGeom prst="rect">
            <a:avLst/>
          </a:prstGeom>
        </p:spPr>
      </p:pic>
      <p:pic>
        <p:nvPicPr>
          <p:cNvPr id="45" name="Picture 44" descr="A group of people holding a dog&#10;&#10;AI-generated content may be incorrect.">
            <a:extLst>
              <a:ext uri="{FF2B5EF4-FFF2-40B4-BE49-F238E27FC236}">
                <a16:creationId xmlns:a16="http://schemas.microsoft.com/office/drawing/2014/main" id="{155A95F5-54A5-0986-C3DA-8230F223CF7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92309" y="3007352"/>
            <a:ext cx="655930" cy="1420147"/>
          </a:xfrm>
          <a:prstGeom prst="rect">
            <a:avLst/>
          </a:prstGeom>
        </p:spPr>
      </p:pic>
      <p:pic>
        <p:nvPicPr>
          <p:cNvPr id="47" name="Picture 46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9191E5A1-79E1-AD4E-306A-9AD84F7D58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96895" y="4319526"/>
            <a:ext cx="696323" cy="1507599"/>
          </a:xfrm>
          <a:prstGeom prst="rect">
            <a:avLst/>
          </a:prstGeom>
        </p:spPr>
      </p:pic>
      <p:pic>
        <p:nvPicPr>
          <p:cNvPr id="49" name="Picture 48" descr="A person sitting on a couch with a dog&#10;&#10;AI-generated content may be incorrect.">
            <a:extLst>
              <a:ext uri="{FF2B5EF4-FFF2-40B4-BE49-F238E27FC236}">
                <a16:creationId xmlns:a16="http://schemas.microsoft.com/office/drawing/2014/main" id="{6B1ED01A-9A79-F438-0828-E7468D621C1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16871" y="1674379"/>
            <a:ext cx="591707" cy="1332973"/>
          </a:xfrm>
          <a:prstGeom prst="rect">
            <a:avLst/>
          </a:prstGeom>
        </p:spPr>
      </p:pic>
      <p:pic>
        <p:nvPicPr>
          <p:cNvPr id="51" name="Picture 50" descr="A person holding a dog&#10;&#10;AI-generated content may be incorrect.">
            <a:extLst>
              <a:ext uri="{FF2B5EF4-FFF2-40B4-BE49-F238E27FC236}">
                <a16:creationId xmlns:a16="http://schemas.microsoft.com/office/drawing/2014/main" id="{BA77CFA8-7C5C-A064-8447-7DBD2E7FAAC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25488" y="2996981"/>
            <a:ext cx="655931" cy="1420148"/>
          </a:xfrm>
          <a:prstGeom prst="rect">
            <a:avLst/>
          </a:prstGeom>
        </p:spPr>
      </p:pic>
      <p:pic>
        <p:nvPicPr>
          <p:cNvPr id="53" name="Picture 52" descr="A person holding a dog&#10;&#10;AI-generated content may be incorrect.">
            <a:extLst>
              <a:ext uri="{FF2B5EF4-FFF2-40B4-BE49-F238E27FC236}">
                <a16:creationId xmlns:a16="http://schemas.microsoft.com/office/drawing/2014/main" id="{FEEE11D0-955A-CCC7-14FB-726A7D9466D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89357" y="1667022"/>
            <a:ext cx="625650" cy="1354587"/>
          </a:xfrm>
          <a:prstGeom prst="rect">
            <a:avLst/>
          </a:prstGeom>
        </p:spPr>
      </p:pic>
      <p:pic>
        <p:nvPicPr>
          <p:cNvPr id="55" name="Picture 54" descr="Two women holding a dog&#10;&#10;AI-generated content may be incorrect.">
            <a:extLst>
              <a:ext uri="{FF2B5EF4-FFF2-40B4-BE49-F238E27FC236}">
                <a16:creationId xmlns:a16="http://schemas.microsoft.com/office/drawing/2014/main" id="{A7856719-90AE-FC66-B1EC-50E1822F36C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751303" y="2981516"/>
            <a:ext cx="659561" cy="1428006"/>
          </a:xfrm>
          <a:prstGeom prst="rect">
            <a:avLst/>
          </a:prstGeom>
        </p:spPr>
      </p:pic>
      <p:pic>
        <p:nvPicPr>
          <p:cNvPr id="57" name="Picture 56" descr="A person holding a dog&#10;&#10;AI-generated content may be incorrect.">
            <a:extLst>
              <a:ext uri="{FF2B5EF4-FFF2-40B4-BE49-F238E27FC236}">
                <a16:creationId xmlns:a16="http://schemas.microsoft.com/office/drawing/2014/main" id="{9116CA57-2DF6-1BF0-4EC3-77AB0E85EC3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957597" y="1677073"/>
            <a:ext cx="625650" cy="1354587"/>
          </a:xfrm>
          <a:prstGeom prst="rect">
            <a:avLst/>
          </a:prstGeom>
        </p:spPr>
      </p:pic>
      <p:pic>
        <p:nvPicPr>
          <p:cNvPr id="59" name="Picture 58" descr="A group of people holding a dog&#10;&#10;AI-generated content may be incorrect.">
            <a:extLst>
              <a:ext uri="{FF2B5EF4-FFF2-40B4-BE49-F238E27FC236}">
                <a16:creationId xmlns:a16="http://schemas.microsoft.com/office/drawing/2014/main" id="{62F51F2B-7C63-570F-66C5-FCE66236475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1810" y="2982443"/>
            <a:ext cx="668609" cy="1447596"/>
          </a:xfrm>
          <a:prstGeom prst="rect">
            <a:avLst/>
          </a:prstGeom>
        </p:spPr>
      </p:pic>
      <p:pic>
        <p:nvPicPr>
          <p:cNvPr id="61" name="Picture 60" descr="A person and person sitting on a stone steps holding a dog&#10;&#10;AI-generated content may be incorrect.">
            <a:extLst>
              <a:ext uri="{FF2B5EF4-FFF2-40B4-BE49-F238E27FC236}">
                <a16:creationId xmlns:a16="http://schemas.microsoft.com/office/drawing/2014/main" id="{F6E24CE1-1515-CF6C-4C66-449DB681210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2062" y="1667022"/>
            <a:ext cx="625650" cy="1354587"/>
          </a:xfrm>
          <a:prstGeom prst="rect">
            <a:avLst/>
          </a:prstGeom>
        </p:spPr>
      </p:pic>
      <p:pic>
        <p:nvPicPr>
          <p:cNvPr id="63" name="Picture 62" descr="A person holding a dog&#10;&#10;AI-generated content may be incorrect.">
            <a:extLst>
              <a:ext uri="{FF2B5EF4-FFF2-40B4-BE49-F238E27FC236}">
                <a16:creationId xmlns:a16="http://schemas.microsoft.com/office/drawing/2014/main" id="{839C10E4-21A4-E97B-4BAD-BAD0D859C2A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89304" y="4314213"/>
            <a:ext cx="698776" cy="1512912"/>
          </a:xfrm>
          <a:prstGeom prst="rect">
            <a:avLst/>
          </a:prstGeom>
        </p:spPr>
      </p:pic>
      <p:pic>
        <p:nvPicPr>
          <p:cNvPr id="65" name="Picture 64" descr="A person holding a puppy&#10;&#10;AI-generated content may be incorrect.">
            <a:extLst>
              <a:ext uri="{FF2B5EF4-FFF2-40B4-BE49-F238E27FC236}">
                <a16:creationId xmlns:a16="http://schemas.microsoft.com/office/drawing/2014/main" id="{C5BD65B0-9EAF-699A-5927-4B6F30B7F79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368114" y="2928194"/>
            <a:ext cx="698776" cy="1512912"/>
          </a:xfrm>
          <a:prstGeom prst="rect">
            <a:avLst/>
          </a:prstGeom>
        </p:spPr>
      </p:pic>
      <p:pic>
        <p:nvPicPr>
          <p:cNvPr id="67" name="Picture 66" descr="A person holding a dog&#10;&#10;AI-generated content may be incorrect.">
            <a:extLst>
              <a:ext uri="{FF2B5EF4-FFF2-40B4-BE49-F238E27FC236}">
                <a16:creationId xmlns:a16="http://schemas.microsoft.com/office/drawing/2014/main" id="{4AA45D22-E448-5F4F-59D6-2AF4D0916B6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02158" y="4321214"/>
            <a:ext cx="689333" cy="1492468"/>
          </a:xfrm>
          <a:prstGeom prst="rect">
            <a:avLst/>
          </a:prstGeom>
        </p:spPr>
      </p:pic>
      <p:pic>
        <p:nvPicPr>
          <p:cNvPr id="69" name="Picture 68" descr="A person holding a cat&#10;&#10;AI-generated content may be incorrect.">
            <a:extLst>
              <a:ext uri="{FF2B5EF4-FFF2-40B4-BE49-F238E27FC236}">
                <a16:creationId xmlns:a16="http://schemas.microsoft.com/office/drawing/2014/main" id="{B3265BA7-1ACF-E831-5D5D-F56AE482CA8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047642" y="4380493"/>
            <a:ext cx="657164" cy="1422818"/>
          </a:xfrm>
          <a:prstGeom prst="rect">
            <a:avLst/>
          </a:prstGeom>
        </p:spPr>
      </p:pic>
      <p:pic>
        <p:nvPicPr>
          <p:cNvPr id="71" name="Picture 70" descr="A person holding a cat&#10;&#10;AI-generated content may be incorrect.">
            <a:extLst>
              <a:ext uri="{FF2B5EF4-FFF2-40B4-BE49-F238E27FC236}">
                <a16:creationId xmlns:a16="http://schemas.microsoft.com/office/drawing/2014/main" id="{93EB8E35-7625-80CC-540C-71C16E0DEEC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385675" y="4380492"/>
            <a:ext cx="661954" cy="1433189"/>
          </a:xfrm>
          <a:prstGeom prst="rect">
            <a:avLst/>
          </a:prstGeom>
        </p:spPr>
      </p:pic>
      <p:pic>
        <p:nvPicPr>
          <p:cNvPr id="73" name="Picture 72" descr="A group of people sitting on a couch with a dog&#10;&#10;AI-generated content may be incorrect.">
            <a:extLst>
              <a:ext uri="{FF2B5EF4-FFF2-40B4-BE49-F238E27FC236}">
                <a16:creationId xmlns:a16="http://schemas.microsoft.com/office/drawing/2014/main" id="{5E6CC16B-F734-DFCD-7F3A-677A67A8BAFE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705787" y="4359458"/>
            <a:ext cx="673150" cy="1457428"/>
          </a:xfrm>
          <a:prstGeom prst="rect">
            <a:avLst/>
          </a:prstGeom>
        </p:spPr>
      </p:pic>
      <p:pic>
        <p:nvPicPr>
          <p:cNvPr id="75" name="Picture 74" descr="A person holding a cat&#10;&#10;AI-generated content may be incorrect.">
            <a:extLst>
              <a:ext uri="{FF2B5EF4-FFF2-40B4-BE49-F238E27FC236}">
                <a16:creationId xmlns:a16="http://schemas.microsoft.com/office/drawing/2014/main" id="{0EEA0EA7-C8C3-A293-EA67-62F59B7A1A2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977583" y="4267885"/>
            <a:ext cx="715444" cy="1549000"/>
          </a:xfrm>
          <a:prstGeom prst="rect">
            <a:avLst/>
          </a:prstGeom>
        </p:spPr>
      </p:pic>
      <p:pic>
        <p:nvPicPr>
          <p:cNvPr id="77" name="Picture 76" descr="A person holding a dog&#10;&#10;AI-generated content may be incorrect.">
            <a:extLst>
              <a:ext uri="{FF2B5EF4-FFF2-40B4-BE49-F238E27FC236}">
                <a16:creationId xmlns:a16="http://schemas.microsoft.com/office/drawing/2014/main" id="{7AE1B287-4B69-4FE9-0FA5-A392EAFC992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304359" y="4321528"/>
            <a:ext cx="690919" cy="1495900"/>
          </a:xfrm>
          <a:prstGeom prst="rect">
            <a:avLst/>
          </a:prstGeom>
        </p:spPr>
      </p:pic>
      <p:pic>
        <p:nvPicPr>
          <p:cNvPr id="79" name="Picture 78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08BA9B6A-D449-1A92-2575-A0823897DC2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642441" y="4320984"/>
            <a:ext cx="691422" cy="1496989"/>
          </a:xfrm>
          <a:prstGeom prst="rect">
            <a:avLst/>
          </a:prstGeom>
        </p:spPr>
      </p:pic>
      <p:pic>
        <p:nvPicPr>
          <p:cNvPr id="81" name="Picture 80" descr="A person and person petting a dog&#10;&#10;AI-generated content may be incorrect.">
            <a:extLst>
              <a:ext uri="{FF2B5EF4-FFF2-40B4-BE49-F238E27FC236}">
                <a16:creationId xmlns:a16="http://schemas.microsoft.com/office/drawing/2014/main" id="{C27C34D5-B8DC-8D0E-4EA8-BD881D6E71C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1194" y="4330195"/>
            <a:ext cx="686665" cy="1486690"/>
          </a:xfrm>
          <a:prstGeom prst="rect">
            <a:avLst/>
          </a:prstGeom>
        </p:spPr>
      </p:pic>
      <p:pic>
        <p:nvPicPr>
          <p:cNvPr id="83" name="Picture 82" descr="A person holding a dog&#10;&#10;AI-generated content may be incorrect.">
            <a:extLst>
              <a:ext uri="{FF2B5EF4-FFF2-40B4-BE49-F238E27FC236}">
                <a16:creationId xmlns:a16="http://schemas.microsoft.com/office/drawing/2014/main" id="{6C4D2E10-B7B1-CB4D-C8F9-63F6C2559694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84322" y="4357355"/>
            <a:ext cx="682410" cy="1477478"/>
          </a:xfrm>
          <a:prstGeom prst="rect">
            <a:avLst/>
          </a:prstGeom>
        </p:spPr>
      </p:pic>
      <p:pic>
        <p:nvPicPr>
          <p:cNvPr id="85" name="Picture 84" descr="A person and a child with a dog&#10;&#10;AI-generated content may be incorrect.">
            <a:extLst>
              <a:ext uri="{FF2B5EF4-FFF2-40B4-BE49-F238E27FC236}">
                <a16:creationId xmlns:a16="http://schemas.microsoft.com/office/drawing/2014/main" id="{63E3766E-ECA7-FDDE-0A79-0439B48B0D33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678987" y="2909033"/>
            <a:ext cx="702575" cy="1521137"/>
          </a:xfrm>
          <a:prstGeom prst="rect">
            <a:avLst/>
          </a:prstGeom>
        </p:spPr>
      </p:pic>
      <p:pic>
        <p:nvPicPr>
          <p:cNvPr id="87" name="Picture 86" descr="A person holding a black animal&#10;&#10;AI-generated content may be incorrect.">
            <a:extLst>
              <a:ext uri="{FF2B5EF4-FFF2-40B4-BE49-F238E27FC236}">
                <a16:creationId xmlns:a16="http://schemas.microsoft.com/office/drawing/2014/main" id="{8E4ADD78-EA96-CAA3-C405-8A405DE1E3D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5990870" y="2987743"/>
            <a:ext cx="666221" cy="1442427"/>
          </a:xfrm>
          <a:prstGeom prst="rect">
            <a:avLst/>
          </a:prstGeom>
        </p:spPr>
      </p:pic>
      <p:pic>
        <p:nvPicPr>
          <p:cNvPr id="89" name="Picture 88" descr="A person and a child holding a puppy&#10;&#10;AI-generated content may be incorrect.">
            <a:extLst>
              <a:ext uri="{FF2B5EF4-FFF2-40B4-BE49-F238E27FC236}">
                <a16:creationId xmlns:a16="http://schemas.microsoft.com/office/drawing/2014/main" id="{21FCC1E7-F291-EE33-5B69-AC33BE2CA37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321566" y="3007353"/>
            <a:ext cx="661955" cy="1433189"/>
          </a:xfrm>
          <a:prstGeom prst="rect">
            <a:avLst/>
          </a:prstGeom>
        </p:spPr>
      </p:pic>
      <p:pic>
        <p:nvPicPr>
          <p:cNvPr id="91" name="Picture 90" descr="A person holding a cat&#10;&#10;AI-generated content may be incorrect.">
            <a:extLst>
              <a:ext uri="{FF2B5EF4-FFF2-40B4-BE49-F238E27FC236}">
                <a16:creationId xmlns:a16="http://schemas.microsoft.com/office/drawing/2014/main" id="{4313F86A-A1EE-32EE-1B56-FE7717C699AC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664631" y="2996981"/>
            <a:ext cx="661955" cy="1433189"/>
          </a:xfrm>
          <a:prstGeom prst="rect">
            <a:avLst/>
          </a:prstGeom>
        </p:spPr>
      </p:pic>
      <p:pic>
        <p:nvPicPr>
          <p:cNvPr id="93" name="Picture 92" descr="A person holding a puppy&#10;&#10;AI-generated content may be incorrect.">
            <a:extLst>
              <a:ext uri="{FF2B5EF4-FFF2-40B4-BE49-F238E27FC236}">
                <a16:creationId xmlns:a16="http://schemas.microsoft.com/office/drawing/2014/main" id="{69076CC6-8B36-10FC-2B32-C862906E320E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4563717" y="1656748"/>
            <a:ext cx="628601" cy="1360976"/>
          </a:xfrm>
          <a:prstGeom prst="rect">
            <a:avLst/>
          </a:prstGeom>
        </p:spPr>
      </p:pic>
      <p:pic>
        <p:nvPicPr>
          <p:cNvPr id="95" name="Picture 9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AC58A65-7955-4632-1FD5-914D2070B3F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7693461" y="1656748"/>
            <a:ext cx="628601" cy="1360976"/>
          </a:xfrm>
          <a:prstGeom prst="rect">
            <a:avLst/>
          </a:prstGeom>
        </p:spPr>
      </p:pic>
      <p:pic>
        <p:nvPicPr>
          <p:cNvPr id="97" name="Picture 96" descr="A person and person with a dog&#10;&#10;AI-generated content may be incorrect.">
            <a:extLst>
              <a:ext uri="{FF2B5EF4-FFF2-40B4-BE49-F238E27FC236}">
                <a16:creationId xmlns:a16="http://schemas.microsoft.com/office/drawing/2014/main" id="{C59E81DB-EDE8-952A-71E0-3373D018BBFC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4000856" y="2996982"/>
            <a:ext cx="661955" cy="1433189"/>
          </a:xfrm>
          <a:prstGeom prst="rect">
            <a:avLst/>
          </a:prstGeom>
        </p:spPr>
      </p:pic>
      <p:pic>
        <p:nvPicPr>
          <p:cNvPr id="99" name="Picture 98" descr="A person holding a dog&#10;&#10;AI-generated content may be incorrect.">
            <a:extLst>
              <a:ext uri="{FF2B5EF4-FFF2-40B4-BE49-F238E27FC236}">
                <a16:creationId xmlns:a16="http://schemas.microsoft.com/office/drawing/2014/main" id="{8EE033AF-E439-89C2-1A3B-15A601963DB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5214484" y="1656748"/>
            <a:ext cx="613156" cy="1360976"/>
          </a:xfrm>
          <a:prstGeom prst="rect">
            <a:avLst/>
          </a:prstGeom>
        </p:spPr>
      </p:pic>
      <p:pic>
        <p:nvPicPr>
          <p:cNvPr id="101" name="Picture 100" descr="A person and person with a dog&#10;&#10;AI-generated content may be incorrect.">
            <a:extLst>
              <a:ext uri="{FF2B5EF4-FFF2-40B4-BE49-F238E27FC236}">
                <a16:creationId xmlns:a16="http://schemas.microsoft.com/office/drawing/2014/main" id="{E470E1B3-5E97-258C-948E-5DDB307F7A71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5858009" y="1675304"/>
            <a:ext cx="620030" cy="1342420"/>
          </a:xfrm>
          <a:prstGeom prst="rect">
            <a:avLst/>
          </a:prstGeom>
        </p:spPr>
      </p:pic>
      <p:pic>
        <p:nvPicPr>
          <p:cNvPr id="103" name="Picture 102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F90DF375-3DED-2AFD-46D3-68F9DC306B3D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484575" y="1670684"/>
            <a:ext cx="628601" cy="1360976"/>
          </a:xfrm>
          <a:prstGeom prst="rect">
            <a:avLst/>
          </a:prstGeom>
        </p:spPr>
      </p:pic>
      <p:pic>
        <p:nvPicPr>
          <p:cNvPr id="105" name="Picture 104" descr="A couple of men petting a dog&#10;&#10;AI-generated content may be incorrect.">
            <a:extLst>
              <a:ext uri="{FF2B5EF4-FFF2-40B4-BE49-F238E27FC236}">
                <a16:creationId xmlns:a16="http://schemas.microsoft.com/office/drawing/2014/main" id="{9D83D3B1-002D-8C4B-F872-98C01687FA87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7113176" y="1670684"/>
            <a:ext cx="608402" cy="1347040"/>
          </a:xfrm>
          <a:prstGeom prst="rect">
            <a:avLst/>
          </a:prstGeom>
        </p:spPr>
      </p:pic>
      <p:pic>
        <p:nvPicPr>
          <p:cNvPr id="107" name="Picture 106" descr="A person and person holding a small dog&#10;&#10;AI-generated content may be incorrect.">
            <a:extLst>
              <a:ext uri="{FF2B5EF4-FFF2-40B4-BE49-F238E27FC236}">
                <a16:creationId xmlns:a16="http://schemas.microsoft.com/office/drawing/2014/main" id="{D7F9F379-CD6D-006B-E637-90091ACC40BA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3908681" y="1670685"/>
            <a:ext cx="628601" cy="1360976"/>
          </a:xfrm>
          <a:prstGeom prst="rect">
            <a:avLst/>
          </a:prstGeom>
        </p:spPr>
      </p:pic>
      <p:pic>
        <p:nvPicPr>
          <p:cNvPr id="109" name="Picture 10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704209B-FAD0-0CA9-6008-6A40BE4D33FD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3354356" y="3031661"/>
            <a:ext cx="653419" cy="1414710"/>
          </a:xfrm>
          <a:prstGeom prst="rect">
            <a:avLst/>
          </a:prstGeom>
        </p:spPr>
      </p:pic>
      <p:pic>
        <p:nvPicPr>
          <p:cNvPr id="111" name="Picture 110" descr="A person and a child holding a dog&#10;&#10;AI-generated content may be incorrect.">
            <a:extLst>
              <a:ext uri="{FF2B5EF4-FFF2-40B4-BE49-F238E27FC236}">
                <a16:creationId xmlns:a16="http://schemas.microsoft.com/office/drawing/2014/main" id="{981110A8-50EC-6B68-1B23-53B2E777ACB9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3293841" y="1670684"/>
            <a:ext cx="614840" cy="1360977"/>
          </a:xfrm>
          <a:prstGeom prst="rect">
            <a:avLst/>
          </a:prstGeom>
        </p:spPr>
      </p:pic>
      <p:pic>
        <p:nvPicPr>
          <p:cNvPr id="113" name="Picture 112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01706A4B-7025-F77F-FD08-CD097434E4DC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2706468" y="3031662"/>
            <a:ext cx="653419" cy="1414710"/>
          </a:xfrm>
          <a:prstGeom prst="rect">
            <a:avLst/>
          </a:prstGeom>
        </p:spPr>
      </p:pic>
      <p:pic>
        <p:nvPicPr>
          <p:cNvPr id="115" name="Picture 114" descr="A person holding a black puppy&#10;&#10;AI-generated content may be incorrect.">
            <a:extLst>
              <a:ext uri="{FF2B5EF4-FFF2-40B4-BE49-F238E27FC236}">
                <a16:creationId xmlns:a16="http://schemas.microsoft.com/office/drawing/2014/main" id="{7A70F96F-B15E-7757-EF6F-4D3601597889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2052714" y="3040872"/>
            <a:ext cx="649165" cy="1405499"/>
          </a:xfrm>
          <a:prstGeom prst="rect">
            <a:avLst/>
          </a:prstGeom>
        </p:spPr>
      </p:pic>
      <p:pic>
        <p:nvPicPr>
          <p:cNvPr id="117" name="Picture 116" descr="A group of people posing for a picture with a dog&#10;&#10;AI-generated content may be incorrect.">
            <a:extLst>
              <a:ext uri="{FF2B5EF4-FFF2-40B4-BE49-F238E27FC236}">
                <a16:creationId xmlns:a16="http://schemas.microsoft.com/office/drawing/2014/main" id="{06CD6706-268C-AEB5-5BF1-253FF0E10973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398373" y="3050084"/>
            <a:ext cx="649165" cy="1405498"/>
          </a:xfrm>
          <a:prstGeom prst="rect">
            <a:avLst/>
          </a:prstGeom>
        </p:spPr>
      </p:pic>
      <p:pic>
        <p:nvPicPr>
          <p:cNvPr id="119" name="Picture 118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23B97C12-191D-A5FD-2DD1-982CF9448D64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732152" y="3040873"/>
            <a:ext cx="649165" cy="1405498"/>
          </a:xfrm>
          <a:prstGeom prst="rect">
            <a:avLst/>
          </a:prstGeom>
        </p:spPr>
      </p:pic>
      <p:pic>
        <p:nvPicPr>
          <p:cNvPr id="121" name="Picture 120" descr="A person holding a dog&#10;&#10;AI-generated content may be incorrect.">
            <a:extLst>
              <a:ext uri="{FF2B5EF4-FFF2-40B4-BE49-F238E27FC236}">
                <a16:creationId xmlns:a16="http://schemas.microsoft.com/office/drawing/2014/main" id="{B96C7D89-FF54-8350-22F0-49E33DC88BA5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78526" y="3050083"/>
            <a:ext cx="649164" cy="1405498"/>
          </a:xfrm>
          <a:prstGeom prst="rect">
            <a:avLst/>
          </a:prstGeom>
        </p:spPr>
      </p:pic>
      <p:pic>
        <p:nvPicPr>
          <p:cNvPr id="123" name="Picture 122" descr="A person holding a dog&#10;&#10;AI-generated content may be incorrect.">
            <a:extLst>
              <a:ext uri="{FF2B5EF4-FFF2-40B4-BE49-F238E27FC236}">
                <a16:creationId xmlns:a16="http://schemas.microsoft.com/office/drawing/2014/main" id="{0EE0BCC8-2EF6-AA2A-89F3-16A325280710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2659966" y="1674380"/>
            <a:ext cx="631149" cy="136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81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>
            <a:extLst>
              <a:ext uri="{FF2B5EF4-FFF2-40B4-BE49-F238E27FC236}">
                <a16:creationId xmlns:a16="http://schemas.microsoft.com/office/drawing/2014/main" id="{E8D9CF6D-517D-4B56-9B8B-26CDEB74F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893" y="607075"/>
            <a:ext cx="7603645" cy="1185705"/>
          </a:xfrm>
        </p:spPr>
        <p:txBody>
          <a:bodyPr/>
          <a:lstStyle/>
          <a:p>
            <a:r>
              <a:rPr lang="es-CL" dirty="0"/>
              <a:t>El comienzo de una nueva vida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D9C0854-EEA2-4624-8D0E-510DAACBB0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5892" y="1202571"/>
            <a:ext cx="9432781" cy="890838"/>
          </a:xfrm>
        </p:spPr>
        <p:txBody>
          <a:bodyPr>
            <a:normAutofit/>
          </a:bodyPr>
          <a:lstStyle/>
          <a:p>
            <a:pPr algn="l"/>
            <a:r>
              <a:rPr lang="es-CL" dirty="0"/>
              <a:t>Y así nos preocupamos que todos los animales rescatados lleguen a un buen hogar.</a:t>
            </a:r>
            <a:endParaRPr lang="en-US" dirty="0"/>
          </a:p>
        </p:txBody>
      </p:sp>
      <p:pic>
        <p:nvPicPr>
          <p:cNvPr id="12" name="Picture Placeholder 11" descr="A person and person sitting on a bench with a dog&#10;&#10;AI-generated content may be incorrect.">
            <a:extLst>
              <a:ext uri="{FF2B5EF4-FFF2-40B4-BE49-F238E27FC236}">
                <a16:creationId xmlns:a16="http://schemas.microsoft.com/office/drawing/2014/main" id="{A5764A7B-1AD3-05DE-3108-3E6842A4C6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7674" t="17769" r="10800" b="-689"/>
          <a:stretch/>
        </p:blipFill>
        <p:spPr>
          <a:xfrm>
            <a:off x="625954" y="2362201"/>
            <a:ext cx="2533236" cy="3916941"/>
          </a:xfrm>
        </p:spPr>
      </p:pic>
      <p:pic>
        <p:nvPicPr>
          <p:cNvPr id="15" name="Picture Placeholder 1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8F225778-3739-A01F-D0B8-888AE96599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6711" t="13500" r="17491"/>
          <a:stretch/>
        </p:blipFill>
        <p:spPr>
          <a:xfrm>
            <a:off x="3438525" y="2394037"/>
            <a:ext cx="2532063" cy="3852539"/>
          </a:xfrm>
        </p:spPr>
      </p:pic>
      <p:pic>
        <p:nvPicPr>
          <p:cNvPr id="18" name="Picture Placeholder 17" descr="A person and person holding a dog&#10;&#10;AI-generated content may be incorrect.">
            <a:extLst>
              <a:ext uri="{FF2B5EF4-FFF2-40B4-BE49-F238E27FC236}">
                <a16:creationId xmlns:a16="http://schemas.microsoft.com/office/drawing/2014/main" id="{598FD713-A3EC-5083-CC42-12ACB8D0E12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19870" t="17751" r="11711" b="4348"/>
          <a:stretch/>
        </p:blipFill>
        <p:spPr>
          <a:xfrm>
            <a:off x="6254180" y="2394767"/>
            <a:ext cx="2537595" cy="3852534"/>
          </a:xfrm>
        </p:spPr>
      </p:pic>
      <p:pic>
        <p:nvPicPr>
          <p:cNvPr id="20" name="Picture Placeholder 19" descr="A person and person with a dog&#10;&#10;AI-generated content may be incorrect.">
            <a:extLst>
              <a:ext uri="{FF2B5EF4-FFF2-40B4-BE49-F238E27FC236}">
                <a16:creationId xmlns:a16="http://schemas.microsoft.com/office/drawing/2014/main" id="{89C91BBA-E475-918E-2A76-EE96BB93EDD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6871" r="6871"/>
          <a:stretch>
            <a:fillRect/>
          </a:stretch>
        </p:blipFill>
        <p:spPr/>
      </p:pic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A0C5AC0F-689C-22C4-59DE-BD37F35E9B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69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70">
            <a:extLst>
              <a:ext uri="{FF2B5EF4-FFF2-40B4-BE49-F238E27FC236}">
                <a16:creationId xmlns:a16="http://schemas.microsoft.com/office/drawing/2014/main" id="{D973D364-9876-4389-8F5F-23000A14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6833739" cy="1477328"/>
          </a:xfrm>
        </p:spPr>
        <p:txBody>
          <a:bodyPr/>
          <a:lstStyle/>
          <a:p>
            <a:r>
              <a:rPr lang="en-US" dirty="0"/>
              <a:t>PELUVIDAS EN ACCIÓN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D34BE-DFF7-49F3-881C-7E441C7C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999" y="1755649"/>
            <a:ext cx="5744809" cy="4343310"/>
          </a:xfrm>
        </p:spPr>
        <p:txBody>
          <a:bodyPr>
            <a:normAutofit/>
          </a:bodyPr>
          <a:lstStyle/>
          <a:p>
            <a:r>
              <a:rPr lang="es-CL" dirty="0"/>
              <a:t>La fundación se ha constituido por dos personas que llevan años con el propósito de ayudar a quienes no lo pueden solicitar, como lo son los animales. </a:t>
            </a:r>
          </a:p>
          <a:p>
            <a:r>
              <a:rPr lang="es-CL" dirty="0"/>
              <a:t>Nuestra motivación, es cambiarle la vida a los animales que han sido abandonados, maltratados y olvidados. </a:t>
            </a:r>
            <a:r>
              <a:rPr lang="en-US" dirty="0"/>
              <a:t> Como Fundación </a:t>
            </a:r>
            <a:r>
              <a:rPr lang="en-US" dirty="0" err="1"/>
              <a:t>buscamos</a:t>
            </a:r>
            <a:r>
              <a:rPr lang="en-US" dirty="0"/>
              <a:t> </a:t>
            </a:r>
            <a:r>
              <a:rPr lang="en-US" dirty="0" err="1"/>
              <a:t>crear</a:t>
            </a:r>
            <a:r>
              <a:rPr lang="en-US" dirty="0"/>
              <a:t> </a:t>
            </a:r>
            <a:r>
              <a:rPr lang="en-US" dirty="0" err="1"/>
              <a:t>conciencia</a:t>
            </a:r>
            <a:r>
              <a:rPr lang="en-US" dirty="0"/>
              <a:t> de la </a:t>
            </a:r>
            <a:r>
              <a:rPr lang="en-US" dirty="0" err="1"/>
              <a:t>realidad</a:t>
            </a:r>
            <a:r>
              <a:rPr lang="en-US" dirty="0"/>
              <a:t> actual que </a:t>
            </a:r>
            <a:r>
              <a:rPr lang="en-US" dirty="0" err="1"/>
              <a:t>viven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animales</a:t>
            </a:r>
            <a:r>
              <a:rPr lang="en-US" dirty="0"/>
              <a:t> y </a:t>
            </a:r>
            <a:r>
              <a:rPr lang="en-US" dirty="0" err="1"/>
              <a:t>educar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sus </a:t>
            </a:r>
            <a:r>
              <a:rPr lang="en-US" dirty="0" err="1"/>
              <a:t>necesidades</a:t>
            </a:r>
            <a:r>
              <a:rPr lang="en-US" dirty="0"/>
              <a:t> y </a:t>
            </a:r>
            <a:r>
              <a:rPr lang="en-US" dirty="0" err="1"/>
              <a:t>bienestar</a:t>
            </a:r>
            <a:r>
              <a:rPr lang="en-US" dirty="0"/>
              <a:t>. </a:t>
            </a:r>
            <a:endParaRPr lang="es-CL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2100F54-A3EA-4012-B8F6-8D7386F51B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1" name="Picture Placeholder 30" descr="A group of dogs under a tree&#10;&#10;AI-generated content may be incorrect.">
            <a:extLst>
              <a:ext uri="{FF2B5EF4-FFF2-40B4-BE49-F238E27FC236}">
                <a16:creationId xmlns:a16="http://schemas.microsoft.com/office/drawing/2014/main" id="{FEFE1279-63B4-0E06-06B8-954A3949F1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37302" b="32420"/>
          <a:stretch/>
        </p:blipFill>
        <p:spPr>
          <a:xfrm>
            <a:off x="6529067" y="4572000"/>
            <a:ext cx="5662935" cy="2286000"/>
          </a:xfrm>
        </p:spPr>
      </p:pic>
      <p:pic>
        <p:nvPicPr>
          <p:cNvPr id="37" name="Picture Placeholder 36" descr="A group of puppies in a cage&#10;&#10;AI-generated content may be incorrect.">
            <a:extLst>
              <a:ext uri="{FF2B5EF4-FFF2-40B4-BE49-F238E27FC236}">
                <a16:creationId xmlns:a16="http://schemas.microsoft.com/office/drawing/2014/main" id="{36337B6C-BBF2-3D70-51E6-55E950EFF1A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980" t="42368" r="-980" b="28816"/>
          <a:stretch/>
        </p:blipFill>
        <p:spPr>
          <a:xfrm>
            <a:off x="7729581" y="2286000"/>
            <a:ext cx="4462420" cy="2286000"/>
          </a:xfrm>
        </p:spPr>
      </p:pic>
      <p:pic>
        <p:nvPicPr>
          <p:cNvPr id="39" name="Picture Placeholder 38" descr="A group of dogs standing around each other&#10;&#10;AI-generated content may be incorrect.">
            <a:extLst>
              <a:ext uri="{FF2B5EF4-FFF2-40B4-BE49-F238E27FC236}">
                <a16:creationId xmlns:a16="http://schemas.microsoft.com/office/drawing/2014/main" id="{5CC08D58-C28F-6FF8-9C6B-693F152997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t="9875" b="9875"/>
          <a:stretch>
            <a:fillRect/>
          </a:stretch>
        </p:blipFill>
        <p:spPr/>
      </p:pic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0B797B3E-C1EE-38D6-7969-1033292E3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1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:a16="http://schemas.microsoft.com/office/drawing/2014/main" id="{3CC5BDEA-39D8-4A5F-BC06-7868AF358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6890"/>
            <a:ext cx="3927727" cy="1477328"/>
          </a:xfrm>
        </p:spPr>
        <p:txBody>
          <a:bodyPr/>
          <a:lstStyle/>
          <a:p>
            <a:r>
              <a:rPr lang="es-CL" dirty="0"/>
              <a:t>Acciones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C61F0-FEDF-462D-A503-4EE84BBD92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47727" y="616889"/>
            <a:ext cx="6812436" cy="1739811"/>
          </a:xfrm>
        </p:spPr>
        <p:txBody>
          <a:bodyPr>
            <a:normAutofit fontScale="70000" lnSpcReduction="20000"/>
          </a:bodyPr>
          <a:lstStyle/>
          <a:p>
            <a:r>
              <a:rPr lang="en-US" sz="2200" dirty="0" err="1"/>
              <a:t>Nuestras</a:t>
            </a:r>
            <a:r>
              <a:rPr lang="en-US" sz="2200" dirty="0"/>
              <a:t> </a:t>
            </a:r>
            <a:r>
              <a:rPr lang="en-US" sz="2200" dirty="0" err="1"/>
              <a:t>actividades</a:t>
            </a:r>
            <a:r>
              <a:rPr lang="en-US" sz="2200" dirty="0"/>
              <a:t> y/o </a:t>
            </a:r>
            <a:r>
              <a:rPr lang="en-US" sz="2200" dirty="0" err="1"/>
              <a:t>acciones</a:t>
            </a:r>
            <a:r>
              <a:rPr lang="en-US" sz="2200" dirty="0"/>
              <a:t> son: </a:t>
            </a:r>
            <a:r>
              <a:rPr lang="en-US" sz="2200" dirty="0" err="1"/>
              <a:t>rescatar</a:t>
            </a:r>
            <a:r>
              <a:rPr lang="en-US" sz="2200" dirty="0"/>
              <a:t>, </a:t>
            </a:r>
            <a:r>
              <a:rPr lang="en-US" sz="2200" dirty="0" err="1"/>
              <a:t>llevarlos</a:t>
            </a:r>
            <a:r>
              <a:rPr lang="en-US" sz="2200" dirty="0"/>
              <a:t> a </a:t>
            </a:r>
            <a:r>
              <a:rPr lang="en-US" sz="2200" dirty="0" err="1"/>
              <a:t>hogares</a:t>
            </a:r>
            <a:r>
              <a:rPr lang="en-US" sz="2200" dirty="0"/>
              <a:t> </a:t>
            </a:r>
            <a:r>
              <a:rPr lang="en-US" sz="2200" dirty="0" err="1"/>
              <a:t>temporales</a:t>
            </a:r>
            <a:r>
              <a:rPr lang="en-US" sz="2200" dirty="0"/>
              <a:t>, </a:t>
            </a:r>
            <a:r>
              <a:rPr lang="en-US" sz="2200" dirty="0" err="1"/>
              <a:t>buscar</a:t>
            </a:r>
            <a:r>
              <a:rPr lang="en-US" sz="2200" dirty="0"/>
              <a:t> </a:t>
            </a:r>
            <a:r>
              <a:rPr lang="en-US" sz="2200" dirty="0" err="1"/>
              <a:t>voluntarios</a:t>
            </a:r>
            <a:r>
              <a:rPr lang="en-US" sz="2200" dirty="0"/>
              <a:t>, </a:t>
            </a:r>
            <a:r>
              <a:rPr lang="en-US" sz="2200" dirty="0" err="1"/>
              <a:t>alimentar</a:t>
            </a:r>
            <a:r>
              <a:rPr lang="en-US" sz="2200" dirty="0"/>
              <a:t> </a:t>
            </a:r>
            <a:r>
              <a:rPr lang="en-US" sz="2200" dirty="0" err="1"/>
              <a:t>diariamente</a:t>
            </a:r>
            <a:r>
              <a:rPr lang="en-US" sz="2200" dirty="0"/>
              <a:t> </a:t>
            </a:r>
            <a:r>
              <a:rPr lang="en-US" sz="2200" dirty="0" err="1"/>
              <a:t>los</a:t>
            </a:r>
            <a:r>
              <a:rPr lang="en-US" sz="2200" dirty="0"/>
              <a:t> </a:t>
            </a:r>
            <a:r>
              <a:rPr lang="en-US" sz="2200" dirty="0" err="1"/>
              <a:t>casos</a:t>
            </a:r>
            <a:r>
              <a:rPr lang="en-US" sz="2200" dirty="0"/>
              <a:t> que </a:t>
            </a:r>
            <a:r>
              <a:rPr lang="en-US" sz="2200" dirty="0" err="1"/>
              <a:t>actualmente</a:t>
            </a:r>
            <a:r>
              <a:rPr lang="en-US" sz="2200" dirty="0"/>
              <a:t> </a:t>
            </a:r>
            <a:r>
              <a:rPr lang="en-US" sz="2200" dirty="0" err="1"/>
              <a:t>tenemos</a:t>
            </a:r>
            <a:r>
              <a:rPr lang="en-US" sz="2200" dirty="0"/>
              <a:t>; </a:t>
            </a:r>
            <a:r>
              <a:rPr lang="en-US" sz="2200" dirty="0" err="1"/>
              <a:t>llevar</a:t>
            </a:r>
            <a:r>
              <a:rPr lang="en-US" sz="2200" dirty="0"/>
              <a:t> al </a:t>
            </a:r>
            <a:r>
              <a:rPr lang="en-US" sz="2200" dirty="0" err="1"/>
              <a:t>veterinario</a:t>
            </a:r>
            <a:r>
              <a:rPr lang="en-US" sz="2200" dirty="0"/>
              <a:t> </a:t>
            </a:r>
            <a:r>
              <a:rPr lang="en-US" sz="2200" dirty="0" err="1"/>
              <a:t>por</a:t>
            </a:r>
            <a:r>
              <a:rPr lang="en-US" sz="2200" dirty="0"/>
              <a:t> </a:t>
            </a:r>
            <a:r>
              <a:rPr lang="en-US" sz="2200" dirty="0" err="1"/>
              <a:t>consultas</a:t>
            </a:r>
            <a:r>
              <a:rPr lang="en-US" sz="2200" dirty="0"/>
              <a:t>, </a:t>
            </a:r>
            <a:r>
              <a:rPr lang="en-US" sz="2200" dirty="0" err="1"/>
              <a:t>examenes</a:t>
            </a:r>
            <a:r>
              <a:rPr lang="en-US" sz="2200" dirty="0"/>
              <a:t>, </a:t>
            </a:r>
            <a:r>
              <a:rPr lang="en-US" sz="2200" dirty="0" err="1"/>
              <a:t>esterilización</a:t>
            </a:r>
            <a:r>
              <a:rPr lang="en-US" sz="2200" dirty="0"/>
              <a:t>, </a:t>
            </a:r>
            <a:r>
              <a:rPr lang="en-US" sz="2200" dirty="0" err="1"/>
              <a:t>castraciones</a:t>
            </a:r>
            <a:r>
              <a:rPr lang="en-US" sz="2200" dirty="0"/>
              <a:t> y </a:t>
            </a:r>
            <a:r>
              <a:rPr lang="en-US" sz="2200" dirty="0" err="1"/>
              <a:t>generar</a:t>
            </a:r>
            <a:r>
              <a:rPr lang="en-US" sz="2200" dirty="0"/>
              <a:t> jornadas de </a:t>
            </a:r>
            <a:r>
              <a:rPr lang="en-US" sz="2200" dirty="0" err="1"/>
              <a:t>adopción</a:t>
            </a:r>
            <a:r>
              <a:rPr lang="en-US" sz="2200" dirty="0"/>
              <a:t> </a:t>
            </a:r>
            <a:r>
              <a:rPr lang="en-US" sz="2200" dirty="0" err="1"/>
              <a:t>semanalmente</a:t>
            </a:r>
            <a:r>
              <a:rPr lang="en-US" sz="2200" dirty="0"/>
              <a:t>.  </a:t>
            </a:r>
          </a:p>
          <a:p>
            <a:r>
              <a:rPr lang="en-US" sz="2200" dirty="0" err="1"/>
              <a:t>Esperamos</a:t>
            </a:r>
            <a:r>
              <a:rPr lang="en-US" sz="2200" dirty="0"/>
              <a:t> </a:t>
            </a:r>
            <a:r>
              <a:rPr lang="en-US" sz="2200" dirty="0" err="1"/>
              <a:t>aumentar</a:t>
            </a:r>
            <a:r>
              <a:rPr lang="en-US" sz="2200" dirty="0"/>
              <a:t> </a:t>
            </a:r>
            <a:r>
              <a:rPr lang="en-US" sz="2200" dirty="0" err="1"/>
              <a:t>nuestras</a:t>
            </a:r>
            <a:r>
              <a:rPr lang="en-US" sz="2200" dirty="0"/>
              <a:t> </a:t>
            </a:r>
            <a:r>
              <a:rPr lang="en-US" sz="2200" dirty="0" err="1"/>
              <a:t>actividades</a:t>
            </a:r>
            <a:r>
              <a:rPr lang="en-US" sz="2200" dirty="0"/>
              <a:t>, </a:t>
            </a:r>
            <a:r>
              <a:rPr lang="en-US" sz="2200" dirty="0" err="1"/>
              <a:t>conforme</a:t>
            </a:r>
            <a:r>
              <a:rPr lang="en-US" sz="2200" dirty="0"/>
              <a:t> </a:t>
            </a:r>
            <a:r>
              <a:rPr lang="en-US" sz="2200" dirty="0" err="1"/>
              <a:t>tengamos</a:t>
            </a:r>
            <a:r>
              <a:rPr lang="en-US" sz="2200" dirty="0"/>
              <a:t> </a:t>
            </a:r>
            <a:r>
              <a:rPr lang="en-US" sz="2200" dirty="0" err="1"/>
              <a:t>voluntarios</a:t>
            </a:r>
            <a:r>
              <a:rPr lang="en-US" sz="2200" dirty="0"/>
              <a:t>, para </a:t>
            </a:r>
            <a:r>
              <a:rPr lang="en-US" sz="2200" dirty="0" err="1"/>
              <a:t>realizar</a:t>
            </a:r>
            <a:r>
              <a:rPr lang="en-US" sz="2200" dirty="0"/>
              <a:t> </a:t>
            </a:r>
            <a:r>
              <a:rPr lang="en-US" sz="2200" dirty="0" err="1"/>
              <a:t>actividades</a:t>
            </a:r>
            <a:r>
              <a:rPr lang="en-US" sz="2200" dirty="0"/>
              <a:t> </a:t>
            </a:r>
            <a:r>
              <a:rPr lang="en-US" sz="2200" dirty="0" err="1"/>
              <a:t>informativas</a:t>
            </a:r>
            <a:r>
              <a:rPr lang="en-US" sz="2200" dirty="0"/>
              <a:t>, </a:t>
            </a:r>
            <a:r>
              <a:rPr lang="en-US" sz="2200" dirty="0" err="1"/>
              <a:t>charlas</a:t>
            </a:r>
            <a:r>
              <a:rPr lang="en-US" sz="2200" dirty="0"/>
              <a:t> de </a:t>
            </a:r>
            <a:r>
              <a:rPr lang="en-US" sz="2200" dirty="0" err="1"/>
              <a:t>tenencia</a:t>
            </a:r>
            <a:r>
              <a:rPr lang="en-US" sz="2200" dirty="0"/>
              <a:t> </a:t>
            </a:r>
            <a:r>
              <a:rPr lang="en-US" sz="2200" dirty="0" err="1"/>
              <a:t>responsable</a:t>
            </a:r>
            <a:r>
              <a:rPr lang="en-US" sz="2200" dirty="0"/>
              <a:t>, </a:t>
            </a:r>
            <a:r>
              <a:rPr lang="en-US" sz="2200" dirty="0" err="1"/>
              <a:t>conciencia</a:t>
            </a:r>
            <a:r>
              <a:rPr lang="en-US" sz="2200" dirty="0"/>
              <a:t> animal y </a:t>
            </a:r>
            <a:r>
              <a:rPr lang="en-US" sz="2200" dirty="0" err="1"/>
              <a:t>actividades</a:t>
            </a:r>
            <a:r>
              <a:rPr lang="en-US" sz="2200" dirty="0"/>
              <a:t> a fines.    </a:t>
            </a:r>
          </a:p>
          <a:p>
            <a:endParaRPr lang="en-US" dirty="0"/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84DD0E32-C081-47F7-A4AE-6AD4EC85D02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" name="Picture Placeholder 9" descr="A group of people standing around a hole in the dirt&#10;&#10;AI-generated content may be incorrect.">
            <a:extLst>
              <a:ext uri="{FF2B5EF4-FFF2-40B4-BE49-F238E27FC236}">
                <a16:creationId xmlns:a16="http://schemas.microsoft.com/office/drawing/2014/main" id="{23D0907A-187B-48FF-0E42-CC0D756C0D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31736" t="21314" r="17638" b="10815"/>
          <a:stretch/>
        </p:blipFill>
        <p:spPr>
          <a:xfrm>
            <a:off x="518111" y="2634818"/>
            <a:ext cx="3484645" cy="3504675"/>
          </a:xfrm>
        </p:spPr>
      </p:pic>
      <p:pic>
        <p:nvPicPr>
          <p:cNvPr id="15" name="Picture Placeholder 14" descr="A group of dogs under a tree&#10;&#10;AI-generated content may be incorrect.">
            <a:extLst>
              <a:ext uri="{FF2B5EF4-FFF2-40B4-BE49-F238E27FC236}">
                <a16:creationId xmlns:a16="http://schemas.microsoft.com/office/drawing/2014/main" id="{F04C32E4-000B-AD18-6F22-AED8D1268E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9768" t="37844" r="6365" b="-180"/>
          <a:stretch/>
        </p:blipFill>
        <p:spPr>
          <a:xfrm>
            <a:off x="4383257" y="2634818"/>
            <a:ext cx="3534716" cy="3504675"/>
          </a:xfrm>
        </p:spPr>
      </p:pic>
      <p:pic>
        <p:nvPicPr>
          <p:cNvPr id="19" name="Picture Placeholder 18" descr="A group of women looking at a small animal&#10;&#10;AI-generated content may be incorrect.">
            <a:extLst>
              <a:ext uri="{FF2B5EF4-FFF2-40B4-BE49-F238E27FC236}">
                <a16:creationId xmlns:a16="http://schemas.microsoft.com/office/drawing/2014/main" id="{040751B7-8D83-CB06-3216-9FAB728AC4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34288" t="19868" r="6883" b="2515"/>
          <a:stretch/>
        </p:blipFill>
        <p:spPr>
          <a:xfrm>
            <a:off x="8298476" y="2680058"/>
            <a:ext cx="3485697" cy="3449280"/>
          </a:xfrm>
        </p:spPr>
      </p:pic>
      <p:pic>
        <p:nvPicPr>
          <p:cNvPr id="4" name="Picture 3" descr="A cartoon of a cat and dog&#10;&#10;AI-generated content may be incorrect.">
            <a:extLst>
              <a:ext uri="{FF2B5EF4-FFF2-40B4-BE49-F238E27FC236}">
                <a16:creationId xmlns:a16="http://schemas.microsoft.com/office/drawing/2014/main" id="{30D72C82-F94A-1CFD-6FEC-A3DD8671E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8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FEECB93-933C-477B-BC7D-C2F2F627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2A9CEE5-C646-B363-E5E1-DED25DC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21241" b="47110"/>
          <a:stretch/>
        </p:blipFill>
        <p:spPr>
          <a:xfrm>
            <a:off x="20" y="10"/>
            <a:ext cx="12188932" cy="685799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497BC505-FE0C-4637-A29D-B71DFBBBA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1F3A5-A67A-4D59-9C83-54FC481E2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455847"/>
            <a:ext cx="5015638" cy="2068553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600" spc="-100" dirty="0"/>
              <a:t>Nuestro </a:t>
            </a:r>
            <a:r>
              <a:rPr lang="en-US" sz="5600" spc="-100" dirty="0" err="1"/>
              <a:t>proposito</a:t>
            </a:r>
            <a:endParaRPr lang="en-US" sz="5600" spc="-1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697874-C468-4A07-AB26-AD81FEAFE6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0000" y="3830398"/>
            <a:ext cx="5015638" cy="1219439"/>
          </a:xfrm>
        </p:spPr>
        <p:txBody>
          <a:bodyPr vert="horz" lIns="0" tIns="0" rIns="0" bIns="0" rtlCol="0">
            <a:normAutofit/>
          </a:bodyPr>
          <a:lstStyle/>
          <a:p>
            <a:pPr marL="0" indent="0">
              <a:lnSpc>
                <a:spcPct val="110000"/>
              </a:lnSpc>
            </a:pPr>
            <a:r>
              <a:rPr lang="en-US" dirty="0" err="1">
                <a:solidFill>
                  <a:schemeClr val="tx1"/>
                </a:solidFill>
              </a:rPr>
              <a:t>Alimentar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rehabilitar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rehubicar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orientar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acompañar</a:t>
            </a:r>
            <a:r>
              <a:rPr lang="en-US" dirty="0">
                <a:solidFill>
                  <a:schemeClr val="tx1"/>
                </a:solidFill>
              </a:rPr>
              <a:t> y </a:t>
            </a:r>
            <a:r>
              <a:rPr lang="en-US" dirty="0" err="1">
                <a:solidFill>
                  <a:schemeClr val="tx1"/>
                </a:solidFill>
              </a:rPr>
              <a:t>concientizar</a:t>
            </a:r>
            <a:r>
              <a:rPr lang="en-US" dirty="0">
                <a:solidFill>
                  <a:schemeClr val="tx1"/>
                </a:solidFill>
              </a:rPr>
              <a:t>. 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41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2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3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46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7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8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653470CE-06D4-9CC9-FE81-858E627ED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7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A1D7D-724B-494C-8E1D-AFC61B143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</p:spPr>
        <p:txBody>
          <a:bodyPr/>
          <a:lstStyle/>
          <a:p>
            <a:r>
              <a:rPr lang="en-US" dirty="0" err="1"/>
              <a:t>Equipos</a:t>
            </a:r>
            <a:endParaRPr lang="en-US" dirty="0"/>
          </a:p>
        </p:txBody>
      </p:sp>
      <p:graphicFrame>
        <p:nvGraphicFramePr>
          <p:cNvPr id="7" name="Content Placeholder 6" descr="Team Members Smart Art">
            <a:extLst>
              <a:ext uri="{FF2B5EF4-FFF2-40B4-BE49-F238E27FC236}">
                <a16:creationId xmlns:a16="http://schemas.microsoft.com/office/drawing/2014/main" id="{7C3F7AD9-DEA4-424B-B3D7-AFAE19BC21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692789"/>
              </p:ext>
            </p:extLst>
          </p:nvPr>
        </p:nvGraphicFramePr>
        <p:xfrm>
          <a:off x="710065" y="1123406"/>
          <a:ext cx="10738985" cy="4645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9077E7-4194-47DC-861F-05700D1D4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 descr="A cartoon of a cat and dog&#10;&#10;AI-generated content may be incorrect.">
            <a:extLst>
              <a:ext uri="{FF2B5EF4-FFF2-40B4-BE49-F238E27FC236}">
                <a16:creationId xmlns:a16="http://schemas.microsoft.com/office/drawing/2014/main" id="{EDED9A0E-7B2D-0925-7A03-F073E05DDE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9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47">
            <a:extLst>
              <a:ext uri="{FF2B5EF4-FFF2-40B4-BE49-F238E27FC236}">
                <a16:creationId xmlns:a16="http://schemas.microsoft.com/office/drawing/2014/main" id="{F38792F7-FBCD-4459-924E-D851B63C7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764" y="1316165"/>
            <a:ext cx="4929136" cy="3694556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La </a:t>
            </a:r>
            <a:r>
              <a:rPr lang="en-US" sz="4000" dirty="0" err="1"/>
              <a:t>grandeza</a:t>
            </a:r>
            <a:r>
              <a:rPr lang="en-US" sz="4000" dirty="0"/>
              <a:t> de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nación</a:t>
            </a:r>
            <a:r>
              <a:rPr lang="en-US" sz="4000" dirty="0"/>
              <a:t> y </a:t>
            </a:r>
            <a:r>
              <a:rPr lang="en-US" sz="4000" dirty="0" err="1"/>
              <a:t>su</a:t>
            </a:r>
            <a:r>
              <a:rPr lang="en-US" sz="4000" dirty="0"/>
              <a:t> </a:t>
            </a:r>
            <a:r>
              <a:rPr lang="en-US" sz="4000" dirty="0" err="1"/>
              <a:t>progreso</a:t>
            </a:r>
            <a:r>
              <a:rPr lang="en-US" sz="4000" dirty="0"/>
              <a:t> moral, </a:t>
            </a:r>
            <a:r>
              <a:rPr lang="en-US" sz="4000" dirty="0" err="1"/>
              <a:t>puede</a:t>
            </a:r>
            <a:r>
              <a:rPr lang="en-US" sz="4000" dirty="0"/>
              <a:t> ser </a:t>
            </a:r>
            <a:r>
              <a:rPr lang="en-US" sz="4000" dirty="0" err="1"/>
              <a:t>juzgado</a:t>
            </a:r>
            <a:r>
              <a:rPr lang="en-US" sz="4000" dirty="0"/>
              <a:t> </a:t>
            </a:r>
            <a:r>
              <a:rPr lang="en-US" sz="4000" dirty="0" err="1"/>
              <a:t>por</a:t>
            </a:r>
            <a:r>
              <a:rPr lang="en-US" sz="4000" dirty="0"/>
              <a:t> la forma </a:t>
            </a:r>
            <a:r>
              <a:rPr lang="en-US" sz="4000" dirty="0" err="1"/>
              <a:t>en</a:t>
            </a:r>
            <a:r>
              <a:rPr lang="en-US" sz="4000" dirty="0"/>
              <a:t> que sus </a:t>
            </a:r>
            <a:r>
              <a:rPr lang="en-US" sz="4000" dirty="0" err="1"/>
              <a:t>animales</a:t>
            </a:r>
            <a:r>
              <a:rPr lang="en-US" sz="4000" dirty="0"/>
              <a:t> son </a:t>
            </a:r>
            <a:r>
              <a:rPr lang="en-US" sz="4000" dirty="0" err="1"/>
              <a:t>tratados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8F7D0-CD71-4C3D-ABE3-BC61CDDB8F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28231" y="5276027"/>
            <a:ext cx="4935538" cy="853444"/>
          </a:xfrm>
        </p:spPr>
        <p:txBody>
          <a:bodyPr/>
          <a:lstStyle/>
          <a:p>
            <a:r>
              <a:rPr lang="en-US" dirty="0"/>
              <a:t>Mahatma Gandhi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F0BA101-F094-40D8-8DEB-617126B7D44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dirty="0"/>
              <a:t>Sunday, January 31, 20XX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87551B5-4A9B-4FB6-867E-5EEEFEEDDD8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Placeholder 14" descr="A person holding a dog&#10;&#10;AI-generated content may be incorrect.">
            <a:extLst>
              <a:ext uri="{FF2B5EF4-FFF2-40B4-BE49-F238E27FC236}">
                <a16:creationId xmlns:a16="http://schemas.microsoft.com/office/drawing/2014/main" id="{D84B4D31-824A-09CB-07A4-9B658F3CCE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5418" t="28653" r="4229" b="25078"/>
          <a:stretch/>
        </p:blipFill>
        <p:spPr>
          <a:xfrm>
            <a:off x="0" y="1"/>
            <a:ext cx="4817996" cy="6858001"/>
          </a:xfrm>
        </p:spPr>
      </p:pic>
      <p:pic>
        <p:nvPicPr>
          <p:cNvPr id="24" name="Picture Placeholder 23" descr="A person holding a small animal&#10;&#10;AI-generated content may be incorrect.">
            <a:extLst>
              <a:ext uri="{FF2B5EF4-FFF2-40B4-BE49-F238E27FC236}">
                <a16:creationId xmlns:a16="http://schemas.microsoft.com/office/drawing/2014/main" id="{CAE7BA86-A125-BD0F-AC2E-6D4F828C251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7101" t="26984" r="22907" b="26984"/>
          <a:stretch/>
        </p:blipFill>
        <p:spPr>
          <a:xfrm>
            <a:off x="7374705" y="-3"/>
            <a:ext cx="4817297" cy="6858001"/>
          </a:xfrm>
        </p:spPr>
      </p:pic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10DF40E4-7852-A2DC-90CA-16F49D8FD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43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FE731-CD8E-43D3-B42A-362F510B0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/>
          <a:lstStyle/>
          <a:p>
            <a:r>
              <a:rPr lang="en-US" dirty="0" err="1"/>
              <a:t>Adopciones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642B3-CD54-4933-A8FC-D642ACD87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/>
          <a:lstStyle/>
          <a:p>
            <a:r>
              <a:rPr lang="en-US" dirty="0"/>
              <a:t>1. Jornada de </a:t>
            </a:r>
            <a:r>
              <a:rPr lang="en-US" dirty="0" err="1"/>
              <a:t>adopción</a:t>
            </a:r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EC87A6-C57E-4CCD-8F25-3047709E5B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>
            <a:normAutofit/>
          </a:bodyPr>
          <a:lstStyle/>
          <a:p>
            <a:r>
              <a:rPr lang="en-US" dirty="0"/>
              <a:t>Puntos </a:t>
            </a:r>
            <a:r>
              <a:rPr lang="en-US" dirty="0" err="1"/>
              <a:t>actuales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realizamos</a:t>
            </a:r>
            <a:r>
              <a:rPr lang="en-US" dirty="0"/>
              <a:t> las </a:t>
            </a:r>
            <a:r>
              <a:rPr lang="en-US" dirty="0" err="1"/>
              <a:t>actividades</a:t>
            </a:r>
            <a:r>
              <a:rPr lang="en-US" dirty="0"/>
              <a:t> son: Pet Happy Mall Arauco Maipú, Espacio Urbano La Laguna, Parque </a:t>
            </a:r>
            <a:r>
              <a:rPr lang="en-US" dirty="0" err="1"/>
              <a:t>Comercial</a:t>
            </a:r>
            <a:r>
              <a:rPr lang="en-US" dirty="0"/>
              <a:t> Puertas de </a:t>
            </a:r>
            <a:r>
              <a:rPr lang="en-US" dirty="0" err="1"/>
              <a:t>Chicureo</a:t>
            </a:r>
            <a:r>
              <a:rPr lang="en-US" dirty="0"/>
              <a:t> y </a:t>
            </a:r>
            <a:r>
              <a:rPr lang="en-US" dirty="0" err="1"/>
              <a:t>más</a:t>
            </a:r>
            <a:r>
              <a:rPr lang="en-US" dirty="0"/>
              <a:t>. ​</a:t>
            </a:r>
          </a:p>
          <a:p>
            <a:r>
              <a:rPr lang="en-US" dirty="0"/>
              <a:t>Los </a:t>
            </a:r>
            <a:r>
              <a:rPr lang="en-US" dirty="0" err="1"/>
              <a:t>filtros</a:t>
            </a:r>
            <a:r>
              <a:rPr lang="en-US" dirty="0"/>
              <a:t> y </a:t>
            </a:r>
            <a:r>
              <a:rPr lang="en-US" dirty="0" err="1"/>
              <a:t>procesos</a:t>
            </a:r>
            <a:r>
              <a:rPr lang="en-US" dirty="0"/>
              <a:t> de </a:t>
            </a:r>
            <a:r>
              <a:rPr lang="en-US" dirty="0" err="1"/>
              <a:t>adopción</a:t>
            </a:r>
            <a:r>
              <a:rPr lang="en-US" dirty="0"/>
              <a:t> son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mismos</a:t>
            </a:r>
            <a:r>
              <a:rPr lang="en-US" dirty="0"/>
              <a:t> para ambos </a:t>
            </a:r>
            <a:r>
              <a:rPr lang="en-US" dirty="0" err="1"/>
              <a:t>medios</a:t>
            </a:r>
            <a:r>
              <a:rPr lang="en-US" dirty="0"/>
              <a:t>.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C1C327-F57B-4D11-AE24-A0EE8AF81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/>
          <a:lstStyle/>
          <a:p>
            <a:r>
              <a:rPr lang="en-US" dirty="0"/>
              <a:t>2. Redes </a:t>
            </a:r>
            <a:r>
              <a:rPr lang="en-US" dirty="0" err="1"/>
              <a:t>Sociales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06A94-16E6-453B-95C6-1BB24421C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>
            <a:normAutofit/>
          </a:bodyPr>
          <a:lstStyle/>
          <a:p>
            <a:r>
              <a:rPr lang="en-US" dirty="0" err="1"/>
              <a:t>Principalmente</a:t>
            </a:r>
            <a:r>
              <a:rPr lang="en-US" dirty="0"/>
              <a:t>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plataforma</a:t>
            </a:r>
            <a:r>
              <a:rPr lang="en-US" dirty="0"/>
              <a:t> de </a:t>
            </a:r>
            <a:r>
              <a:rPr lang="en-US" dirty="0" err="1"/>
              <a:t>trabajo</a:t>
            </a:r>
            <a:r>
              <a:rPr lang="en-US" dirty="0"/>
              <a:t> es Instagram (</a:t>
            </a:r>
            <a:r>
              <a:rPr lang="en-US" dirty="0" err="1"/>
              <a:t>Peluvidasenaccion</a:t>
            </a:r>
            <a:r>
              <a:rPr lang="en-US" dirty="0"/>
              <a:t>). ​</a:t>
            </a:r>
          </a:p>
          <a:p>
            <a:r>
              <a:rPr lang="en-US" dirty="0"/>
              <a:t>Los </a:t>
            </a:r>
            <a:r>
              <a:rPr lang="en-US" dirty="0" err="1"/>
              <a:t>adoptantes</a:t>
            </a:r>
            <a:r>
              <a:rPr lang="en-US" dirty="0"/>
              <a:t> </a:t>
            </a:r>
            <a:r>
              <a:rPr lang="en-US" dirty="0" err="1"/>
              <a:t>deben</a:t>
            </a:r>
            <a:r>
              <a:rPr lang="en-US" dirty="0"/>
              <a:t> </a:t>
            </a:r>
            <a:r>
              <a:rPr lang="en-US" dirty="0" err="1"/>
              <a:t>llenar</a:t>
            </a:r>
            <a:r>
              <a:rPr lang="en-US" dirty="0"/>
              <a:t> un pre </a:t>
            </a:r>
            <a:r>
              <a:rPr lang="en-US" dirty="0" err="1"/>
              <a:t>formulario</a:t>
            </a:r>
            <a:r>
              <a:rPr lang="en-US" dirty="0"/>
              <a:t>, luego </a:t>
            </a:r>
            <a:r>
              <a:rPr lang="en-US" dirty="0" err="1"/>
              <a:t>pasan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entrevista</a:t>
            </a:r>
            <a:r>
              <a:rPr lang="en-US" dirty="0"/>
              <a:t>, y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cumple</a:t>
            </a:r>
            <a:r>
              <a:rPr lang="en-US" dirty="0"/>
              <a:t> con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prerequisitos</a:t>
            </a:r>
            <a:r>
              <a:rPr lang="en-US" dirty="0"/>
              <a:t>, se </a:t>
            </a:r>
            <a:r>
              <a:rPr lang="en-US" dirty="0" err="1"/>
              <a:t>concreta</a:t>
            </a:r>
            <a:r>
              <a:rPr lang="en-US" dirty="0"/>
              <a:t> la </a:t>
            </a:r>
            <a:r>
              <a:rPr lang="en-US" dirty="0" err="1"/>
              <a:t>adopción</a:t>
            </a:r>
            <a:r>
              <a:rPr lang="en-US" dirty="0"/>
              <a:t> al </a:t>
            </a:r>
            <a:r>
              <a:rPr lang="en-US" dirty="0" err="1"/>
              <a:t>firmar</a:t>
            </a:r>
            <a:r>
              <a:rPr lang="en-US" dirty="0"/>
              <a:t> un </a:t>
            </a:r>
            <a:r>
              <a:rPr lang="en-US" dirty="0" err="1"/>
              <a:t>contrato</a:t>
            </a:r>
            <a:r>
              <a:rPr lang="en-US" dirty="0"/>
              <a:t>. 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F21B59E-50A2-4B0F-A5F7-F7A536298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EB6BF917-FC97-CD05-3A8F-C62D4ACB31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0065" y="1326473"/>
            <a:ext cx="762323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CL" dirty="0"/>
              <a:t>Se realizan por dos vías </a:t>
            </a:r>
            <a:endParaRPr lang="en-US" dirty="0"/>
          </a:p>
        </p:txBody>
      </p:sp>
      <p:pic>
        <p:nvPicPr>
          <p:cNvPr id="8" name="Picture 7" descr="A cartoon of a cat and dog&#10;&#10;AI-generated content may be incorrect.">
            <a:extLst>
              <a:ext uri="{FF2B5EF4-FFF2-40B4-BE49-F238E27FC236}">
                <a16:creationId xmlns:a16="http://schemas.microsoft.com/office/drawing/2014/main" id="{39545D63-3A91-E2A2-F709-386E0B323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1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FE731-CD8E-43D3-B42A-362F510B0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/>
          <a:lstStyle/>
          <a:p>
            <a:r>
              <a:rPr lang="en-US" dirty="0" err="1"/>
              <a:t>Colaboradores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642B3-CD54-4933-A8FC-D642ACD87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3312105" cy="565796"/>
          </a:xfrm>
        </p:spPr>
        <p:txBody>
          <a:bodyPr/>
          <a:lstStyle/>
          <a:p>
            <a:r>
              <a:rPr lang="en-US" dirty="0" err="1"/>
              <a:t>Veterinaria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EC87A6-C57E-4CCD-8F25-3047709E5B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002" y="2541600"/>
            <a:ext cx="3304288" cy="3234575"/>
          </a:xfrm>
        </p:spPr>
        <p:txBody>
          <a:bodyPr>
            <a:normAutofit/>
          </a:bodyPr>
          <a:lstStyle/>
          <a:p>
            <a:r>
              <a:rPr lang="en-US" dirty="0"/>
              <a:t>Clinica </a:t>
            </a:r>
            <a:r>
              <a:rPr lang="en-US" dirty="0" err="1"/>
              <a:t>Veterinaria</a:t>
            </a:r>
            <a:r>
              <a:rPr lang="en-US" dirty="0"/>
              <a:t> </a:t>
            </a:r>
            <a:r>
              <a:rPr lang="en-US" dirty="0" err="1"/>
              <a:t>Amapets</a:t>
            </a:r>
            <a:r>
              <a:rPr lang="en-US" dirty="0"/>
              <a:t>. ​ ​</a:t>
            </a:r>
          </a:p>
          <a:p>
            <a:r>
              <a:rPr lang="en-US" dirty="0"/>
              <a:t>Clinica </a:t>
            </a:r>
            <a:r>
              <a:rPr lang="en-US" dirty="0" err="1"/>
              <a:t>Veterinaria</a:t>
            </a:r>
            <a:r>
              <a:rPr lang="en-US" dirty="0"/>
              <a:t> CEFOVET.</a:t>
            </a:r>
          </a:p>
          <a:p>
            <a:r>
              <a:rPr lang="en-US" dirty="0"/>
              <a:t>Clinica </a:t>
            </a:r>
            <a:r>
              <a:rPr lang="en-US" dirty="0" err="1"/>
              <a:t>Veterinaria</a:t>
            </a:r>
            <a:r>
              <a:rPr lang="en-US" dirty="0"/>
              <a:t> Italia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C1C327-F57B-4D11-AE24-A0EE8AF81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96798" y="1840698"/>
            <a:ext cx="3312105" cy="565796"/>
          </a:xfrm>
        </p:spPr>
        <p:txBody>
          <a:bodyPr/>
          <a:lstStyle/>
          <a:p>
            <a:r>
              <a:rPr lang="en-US" dirty="0"/>
              <a:t>Pet shop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06A94-16E6-453B-95C6-1BB24421C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00707" y="2541600"/>
            <a:ext cx="3304287" cy="3234575"/>
          </a:xfrm>
        </p:spPr>
        <p:txBody>
          <a:bodyPr>
            <a:normAutofit/>
          </a:bodyPr>
          <a:lstStyle/>
          <a:p>
            <a:r>
              <a:rPr lang="en-US" dirty="0"/>
              <a:t>Andy Pets</a:t>
            </a:r>
          </a:p>
          <a:p>
            <a:r>
              <a:rPr lang="en-US" dirty="0"/>
              <a:t>Maxi Pets </a:t>
            </a:r>
          </a:p>
          <a:p>
            <a:r>
              <a:rPr lang="en-US" dirty="0"/>
              <a:t>Pet Happy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DDAD1C-D5A0-4CEF-8F22-E3F275956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36220" y="1840698"/>
            <a:ext cx="3312105" cy="565796"/>
          </a:xfrm>
        </p:spPr>
        <p:txBody>
          <a:bodyPr/>
          <a:lstStyle/>
          <a:p>
            <a:r>
              <a:rPr lang="es-CL" dirty="0"/>
              <a:t>Otros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5331AA7-B00E-4D8B-8F1B-96987230E36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40274" y="2541600"/>
            <a:ext cx="3304287" cy="3234575"/>
          </a:xfrm>
        </p:spPr>
        <p:txBody>
          <a:bodyPr>
            <a:normAutofit/>
          </a:bodyPr>
          <a:lstStyle/>
          <a:p>
            <a:r>
              <a:rPr lang="es-CL" dirty="0"/>
              <a:t>Crematorio Aureola</a:t>
            </a:r>
          </a:p>
          <a:p>
            <a:r>
              <a:rPr lang="es-CL" dirty="0"/>
              <a:t>Espacio Urbano</a:t>
            </a:r>
          </a:p>
          <a:p>
            <a:r>
              <a:rPr lang="es-CL" dirty="0"/>
              <a:t>Parque Comercial Puertas de Chicureo</a:t>
            </a:r>
          </a:p>
          <a:p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D15BF75B-7B03-444E-84C9-CD7D4EEF610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Picture 11" descr="A group of animals in a line&#10;&#10;AI-generated content may be incorrect.">
            <a:extLst>
              <a:ext uri="{FF2B5EF4-FFF2-40B4-BE49-F238E27FC236}">
                <a16:creationId xmlns:a16="http://schemas.microsoft.com/office/drawing/2014/main" id="{6D417AAD-FBBC-CF30-EC45-9DAD4BC4A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04" y="4562285"/>
            <a:ext cx="1676515" cy="16765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A yellow circle with green text&#10;&#10;AI-generated content may be incorrect.">
            <a:extLst>
              <a:ext uri="{FF2B5EF4-FFF2-40B4-BE49-F238E27FC236}">
                <a16:creationId xmlns:a16="http://schemas.microsoft.com/office/drawing/2014/main" id="{54D89C39-62BC-73E5-3E6D-CD7DD886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418" y="4562285"/>
            <a:ext cx="1676516" cy="16765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 descr="A logo for a pet shop&#10;&#10;AI-generated content may be incorrect.">
            <a:extLst>
              <a:ext uri="{FF2B5EF4-FFF2-40B4-BE49-F238E27FC236}">
                <a16:creationId xmlns:a16="http://schemas.microsoft.com/office/drawing/2014/main" id="{197EE0D6-DB29-7870-C1BD-33403BC35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816" y="4562285"/>
            <a:ext cx="1676517" cy="16765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20" descr="A logo with orange and grey letters&#10;&#10;AI-generated content may be incorrect.">
            <a:extLst>
              <a:ext uri="{FF2B5EF4-FFF2-40B4-BE49-F238E27FC236}">
                <a16:creationId xmlns:a16="http://schemas.microsoft.com/office/drawing/2014/main" id="{B2208343-0BBB-2B83-4A80-726A5FE0E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3672" y="4562285"/>
            <a:ext cx="1676516" cy="16765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A cartoon of a cat and dog&#10;&#10;AI-generated content may be incorrect.">
            <a:extLst>
              <a:ext uri="{FF2B5EF4-FFF2-40B4-BE49-F238E27FC236}">
                <a16:creationId xmlns:a16="http://schemas.microsoft.com/office/drawing/2014/main" id="{94CE75FA-2533-C421-3509-85343DCA90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5069" y="5560814"/>
            <a:ext cx="1420919" cy="15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0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8FF946-20FC-44B4-814B-DE500A771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6FAD773-C1FE-3BA6-1CE1-A067F84A800E}"/>
              </a:ext>
            </a:extLst>
          </p:cNvPr>
          <p:cNvSpPr/>
          <p:nvPr/>
        </p:nvSpPr>
        <p:spPr>
          <a:xfrm>
            <a:off x="1681315" y="5383238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7A3281-7CAE-E42B-036C-84CF622326EC}"/>
              </a:ext>
            </a:extLst>
          </p:cNvPr>
          <p:cNvSpPr/>
          <p:nvPr/>
        </p:nvSpPr>
        <p:spPr>
          <a:xfrm>
            <a:off x="1425015" y="4917937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E73DBF-0421-3AC5-8981-760B4B0A81AF}"/>
              </a:ext>
            </a:extLst>
          </p:cNvPr>
          <p:cNvSpPr/>
          <p:nvPr/>
        </p:nvSpPr>
        <p:spPr>
          <a:xfrm>
            <a:off x="1498862" y="216816"/>
            <a:ext cx="2912882" cy="1035050"/>
          </a:xfrm>
          <a:prstGeom prst="rect">
            <a:avLst/>
          </a:prstGeom>
          <a:solidFill>
            <a:srgbClr val="163E64"/>
          </a:solidFill>
          <a:ln>
            <a:solidFill>
              <a:srgbClr val="163E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4F2F113-5FDF-E028-95D1-F68CEC54F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68" y="216816"/>
            <a:ext cx="11285972" cy="1035050"/>
          </a:xfrm>
        </p:spPr>
        <p:txBody>
          <a:bodyPr>
            <a:noAutofit/>
          </a:bodyPr>
          <a:lstStyle/>
          <a:p>
            <a:r>
              <a:rPr lang="es-ES" sz="2800" dirty="0"/>
              <a:t>¿Cómo realizamos las Jornadas de Adopción.?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BF7DD-3F3B-3E34-D4ED-6AF363717C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872" y="2549235"/>
            <a:ext cx="4685122" cy="1622228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es-ES" sz="1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Difusión de Jornadas</a:t>
            </a:r>
            <a:r>
              <a:rPr lang="es-ES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La información sobre las próximas jornadas de adopción (fecha y lugar) se comunica de manera oficial e informativa a través de nuestras plataformas digitales (Instagram), permitiendo a nuestros seguidores una participación organizada y efectiva.</a:t>
            </a:r>
            <a:endParaRPr lang="en-US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 descr="A cartoon of a cat and dog&#10;&#10;AI-generated content may be incorrect.">
            <a:extLst>
              <a:ext uri="{FF2B5EF4-FFF2-40B4-BE49-F238E27FC236}">
                <a16:creationId xmlns:a16="http://schemas.microsoft.com/office/drawing/2014/main" id="{DA7F9E0E-369F-E937-DB65-676F750FA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204" y="5560814"/>
            <a:ext cx="1420919" cy="151558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FD281C-0BC6-804F-B2C6-0B837B19A2D2}"/>
              </a:ext>
            </a:extLst>
          </p:cNvPr>
          <p:cNvGrpSpPr/>
          <p:nvPr/>
        </p:nvGrpSpPr>
        <p:grpSpPr>
          <a:xfrm>
            <a:off x="603311" y="941827"/>
            <a:ext cx="11075447" cy="1546849"/>
            <a:chOff x="801278" y="1196357"/>
            <a:chExt cx="11075447" cy="1035050"/>
          </a:xfrm>
        </p:grpSpPr>
        <p:sp>
          <p:nvSpPr>
            <p:cNvPr id="6" name="Title 12">
              <a:extLst>
                <a:ext uri="{FF2B5EF4-FFF2-40B4-BE49-F238E27FC236}">
                  <a16:creationId xmlns:a16="http://schemas.microsoft.com/office/drawing/2014/main" id="{CEA06B7D-91EA-8337-A090-EAA60DFC08A8}"/>
                </a:ext>
              </a:extLst>
            </p:cNvPr>
            <p:cNvSpPr txBox="1">
              <a:spLocks/>
            </p:cNvSpPr>
            <p:nvPr/>
          </p:nvSpPr>
          <p:spPr>
            <a:xfrm>
              <a:off x="857839" y="1196357"/>
              <a:ext cx="11018886" cy="1035050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540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1200" b="1" dirty="0"/>
                <a:t>Alianzas Estratégicas para Jornadas:</a:t>
              </a:r>
              <a:r>
                <a:rPr lang="es-ES" sz="1200" dirty="0"/>
                <a:t> Establecemos colaboraciones formales con diversos actores del sector privado (tales como </a:t>
              </a:r>
              <a:r>
                <a:rPr lang="es-ES" sz="1200" b="1" dirty="0"/>
                <a:t>centros comerciales (malls), tiendas especializadas (</a:t>
              </a:r>
              <a:r>
                <a:rPr lang="es-ES" sz="1200" b="1" dirty="0" err="1"/>
                <a:t>petshops</a:t>
              </a:r>
              <a:r>
                <a:rPr lang="es-ES" sz="1200" b="1" dirty="0"/>
                <a:t>) y clínicas veterinarias</a:t>
              </a:r>
              <a:r>
                <a:rPr lang="es-ES" sz="1200" dirty="0"/>
                <a:t>). Estas alianzas son cruciales para:</a:t>
              </a:r>
            </a:p>
            <a:p>
              <a:r>
                <a:rPr lang="es-ES" sz="1200" dirty="0"/>
                <a:t>Asegurar </a:t>
              </a:r>
              <a:r>
                <a:rPr lang="es-ES" sz="1200" b="1" dirty="0"/>
                <a:t>espacios de alta afluencia</a:t>
              </a:r>
              <a:r>
                <a:rPr lang="es-ES" sz="1200" dirty="0"/>
                <a:t> para la realización de jornadas de adopción.</a:t>
              </a:r>
            </a:p>
            <a:p>
              <a:r>
                <a:rPr lang="es-ES" sz="1200" dirty="0"/>
                <a:t>Incrementar la </a:t>
              </a:r>
              <a:r>
                <a:rPr lang="es-ES" sz="1200" b="1" dirty="0"/>
                <a:t>visibilidad</a:t>
              </a:r>
              <a:r>
                <a:rPr lang="es-ES" sz="1200" dirty="0"/>
                <a:t> de los animales en adopción.</a:t>
              </a:r>
            </a:p>
            <a:p>
              <a:r>
                <a:rPr lang="es-ES" sz="1200" dirty="0"/>
                <a:t>Promover una </a:t>
              </a:r>
              <a:r>
                <a:rPr lang="es-ES" sz="1200" b="1" dirty="0"/>
                <a:t>cultura de responsabilidad social</a:t>
              </a:r>
              <a:r>
                <a:rPr lang="es-ES" sz="1200" dirty="0"/>
                <a:t> en el sector privado.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955426-BA45-E13F-4A8F-D8FA83B3479F}"/>
                </a:ext>
              </a:extLst>
            </p:cNvPr>
            <p:cNvSpPr/>
            <p:nvPr/>
          </p:nvSpPr>
          <p:spPr>
            <a:xfrm>
              <a:off x="801278" y="1263524"/>
              <a:ext cx="11075447" cy="876361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97C8992A-493B-BE5F-5A43-8F5BCBEB0660}"/>
              </a:ext>
            </a:extLst>
          </p:cNvPr>
          <p:cNvSpPr/>
          <p:nvPr/>
        </p:nvSpPr>
        <p:spPr>
          <a:xfrm>
            <a:off x="603311" y="2507774"/>
            <a:ext cx="4798244" cy="1309693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FC4609-486F-100B-181F-3A31F77D1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040" y="2487150"/>
            <a:ext cx="1840562" cy="18383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9C5363-61C5-2837-9113-18E6035B66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336" y="2487150"/>
            <a:ext cx="1895290" cy="18383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8C10917-317A-F694-C5BF-465235DF85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5360" y="2485625"/>
            <a:ext cx="1869520" cy="1838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9333FB4-E064-BFAB-05D7-8191878791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54" y="3934975"/>
            <a:ext cx="1297866" cy="132117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0AF115A-3C04-0038-2F84-0E9E04E1A9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2005" y="3934975"/>
            <a:ext cx="1297866" cy="132601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DBACC3B-71E9-7D7A-78DE-1B1855A7F9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4356" y="3930142"/>
            <a:ext cx="1297866" cy="13260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3E5B4F-39B6-CD84-2392-286C59C629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132" y="5383238"/>
            <a:ext cx="1324582" cy="132191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E6383BC-1C99-55C6-5611-7F758803DB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27733" y="5395197"/>
            <a:ext cx="1318382" cy="130969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647DF9F-F0C3-5BEB-8DDB-C6532B51CF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18200" y="5383238"/>
            <a:ext cx="1330984" cy="13379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0881DD2-32D7-EB8F-F49A-8C6E6E7D67B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32883" y="4958066"/>
            <a:ext cx="1745073" cy="176392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A51AF16-3574-7945-3553-48193FD2D8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65038" y="4948460"/>
            <a:ext cx="1773594" cy="175643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52C33BB-1315-AD61-5411-0633A7CA07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16283" y="4967672"/>
            <a:ext cx="1732268" cy="174682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037892B-256D-2B86-7AD1-21E95B1494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25580" y="4967672"/>
            <a:ext cx="1497290" cy="17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62998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lob">
      <a:majorFont>
        <a:latin typeface="Sagona Book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28B08B8-C3E9-4A9F-B5DD-34D490AC95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60681D-E858-4FCC-ACDF-E8F8408B92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204B39-6EAA-4677-8C8D-C27F01CF8A37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71af3243-3dd4-4a8d-8c0d-dd76da1f02a5"/>
    <ds:schemaRef ds:uri="http://schemas.microsoft.com/office/infopath/2007/PartnerControls"/>
    <ds:schemaRef ds:uri="16c05727-aa75-4e4a-9b5f-8a80a1165891"/>
    <ds:schemaRef ds:uri="http://www.w3.org/XML/1998/namespace"/>
    <ds:schemaRef ds:uri="http://schemas.openxmlformats.org/package/2006/metadata/core-properties"/>
    <ds:schemaRef ds:uri="230e9df3-be65-4c73-a93b-d1236ebd677e"/>
    <ds:schemaRef ds:uri="http://schemas.microsoft.com/sharepoint/v3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  <clbl:label id="{d026e4c1-5892-497a-b9da-ee493c9f0364}" enabled="0" method="" siteId="{d026e4c1-5892-497a-b9da-ee493c9f036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5025</TotalTime>
  <Words>1084</Words>
  <Application>Microsoft Office PowerPoint</Application>
  <PresentationFormat>Widescreen</PresentationFormat>
  <Paragraphs>95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Avenir Next LT Pro</vt:lpstr>
      <vt:lpstr>Calibri</vt:lpstr>
      <vt:lpstr>Sagona Book</vt:lpstr>
      <vt:lpstr>The Hand Extrablack</vt:lpstr>
      <vt:lpstr>BlobVTI</vt:lpstr>
      <vt:lpstr>Memoria FUNDACIÓN PELUVIDAS EN ACCIÓN</vt:lpstr>
      <vt:lpstr>PELUVIDAS EN ACCIÓN </vt:lpstr>
      <vt:lpstr>Acciones</vt:lpstr>
      <vt:lpstr>Nuestro proposito</vt:lpstr>
      <vt:lpstr>Equipos</vt:lpstr>
      <vt:lpstr>La grandeza de una nación y su progreso moral, puede ser juzgado por la forma en que sus animales son tratados.</vt:lpstr>
      <vt:lpstr>Adopciones</vt:lpstr>
      <vt:lpstr>Colaboradores</vt:lpstr>
      <vt:lpstr>¿Cómo realizamos las Jornadas de Adopción.?</vt:lpstr>
      <vt:lpstr>Transparencia Operacional y Gratuidad</vt:lpstr>
      <vt:lpstr>¿Quiénes son los beneficiados de esta labor?</vt:lpstr>
      <vt:lpstr>Modelo de Financiamiento: Sostenibilidad Basada en la Solidaridad</vt:lpstr>
      <vt:lpstr>Beneficiados </vt:lpstr>
      <vt:lpstr>El comienzo de una nueva vida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Castro, Sergio (STG-KSO)</dc:creator>
  <cp:lastModifiedBy>Castro, Sergio (STG-KSO)</cp:lastModifiedBy>
  <cp:revision>3</cp:revision>
  <dcterms:created xsi:type="dcterms:W3CDTF">2025-04-08T22:58:25Z</dcterms:created>
  <dcterms:modified xsi:type="dcterms:W3CDTF">2025-11-03T21:09:47Z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